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316" r:id="rId4"/>
    <p:sldId id="318" r:id="rId5"/>
    <p:sldId id="323" r:id="rId6"/>
    <p:sldId id="321" r:id="rId7"/>
    <p:sldId id="319"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73" autoAdjust="0"/>
  </p:normalViewPr>
  <p:slideViewPr>
    <p:cSldViewPr snapToGrid="0">
      <p:cViewPr varScale="1">
        <p:scale>
          <a:sx n="93" d="100"/>
          <a:sy n="93" d="100"/>
        </p:scale>
        <p:origin x="1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9A87D30-64E9-6D0A-B22E-C58E0A6E8F45}"/>
              </a:ext>
            </a:extLst>
          </p:cNvPr>
          <p:cNvSpPr/>
          <p:nvPr/>
        </p:nvSpPr>
        <p:spPr>
          <a:xfrm>
            <a:off x="243418" y="182564"/>
            <a:ext cx="11705167"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51A01B33-A07A-990A-32B4-66011D78CBEA}"/>
              </a:ext>
            </a:extLst>
          </p:cNvPr>
          <p:cNvCxnSpPr/>
          <p:nvPr/>
        </p:nvCxnSpPr>
        <p:spPr>
          <a:xfrm>
            <a:off x="1979084"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vi-VN"/>
              <a:t>Bấm để chỉnh sửa kiểu tiêu đề phụ của Bản cái</a:t>
            </a:r>
            <a:endParaRPr lang="en-US" dirty="0"/>
          </a:p>
        </p:txBody>
      </p:sp>
      <p:sp>
        <p:nvSpPr>
          <p:cNvPr id="6" name="Date Placeholder 3">
            <a:extLst>
              <a:ext uri="{FF2B5EF4-FFF2-40B4-BE49-F238E27FC236}">
                <a16:creationId xmlns:a16="http://schemas.microsoft.com/office/drawing/2014/main" id="{7BD30901-3B10-B7B4-C3F7-D7674C21F25E}"/>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a:extLst>
              <a:ext uri="{FF2B5EF4-FFF2-40B4-BE49-F238E27FC236}">
                <a16:creationId xmlns:a16="http://schemas.microsoft.com/office/drawing/2014/main" id="{1AFC9959-B806-7C9A-00F9-6979F94E5385}"/>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1376AE81-2791-6D01-DD3F-E0F8EE0AF051}"/>
              </a:ext>
            </a:extLst>
          </p:cNvPr>
          <p:cNvSpPr>
            <a:spLocks noGrp="1"/>
          </p:cNvSpPr>
          <p:nvPr>
            <p:ph type="sldNum" sz="quarter" idx="12"/>
          </p:nvPr>
        </p:nvSpPr>
        <p:spPr/>
        <p:txBody>
          <a:bodyPr/>
          <a:lstStyle>
            <a:lvl1pPr>
              <a:defRPr>
                <a:solidFill>
                  <a:srgbClr val="FFFFFF"/>
                </a:solidFill>
              </a:defRPr>
            </a:lvl1pPr>
          </a:lstStyle>
          <a:p>
            <a:pPr>
              <a:defRPr/>
            </a:pPr>
            <a:fld id="{8EAC7DB1-77F7-4725-BD85-887DEF02CD07}" type="slidenum">
              <a:rPr lang="en-US" altLang="en-US"/>
              <a:pPr>
                <a:defRPr/>
              </a:pPr>
              <a:t>‹#›</a:t>
            </a:fld>
            <a:endParaRPr lang="en-US" altLang="en-US"/>
          </a:p>
        </p:txBody>
      </p:sp>
    </p:spTree>
    <p:extLst>
      <p:ext uri="{BB962C8B-B14F-4D97-AF65-F5344CB8AC3E}">
        <p14:creationId xmlns:p14="http://schemas.microsoft.com/office/powerpoint/2010/main" val="137209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E07DB8DD-1F4C-C1FB-4AD0-29157D1BB1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3F284B-CD70-C407-C7F5-E1598226FF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5A85E1-34DB-F8EB-363B-1F32096FA558}"/>
              </a:ext>
            </a:extLst>
          </p:cNvPr>
          <p:cNvSpPr>
            <a:spLocks noGrp="1"/>
          </p:cNvSpPr>
          <p:nvPr>
            <p:ph type="sldNum" sz="quarter" idx="12"/>
          </p:nvPr>
        </p:nvSpPr>
        <p:spPr/>
        <p:txBody>
          <a:bodyPr/>
          <a:lstStyle>
            <a:lvl1pPr>
              <a:defRPr/>
            </a:lvl1pPr>
          </a:lstStyle>
          <a:p>
            <a:pPr>
              <a:defRPr/>
            </a:pPr>
            <a:fld id="{2D29FE89-DBD3-4954-95B1-3C068760E184}" type="slidenum">
              <a:rPr lang="en-US" altLang="en-US"/>
              <a:pPr>
                <a:defRPr/>
              </a:pPr>
              <a:t>‹#›</a:t>
            </a:fld>
            <a:endParaRPr lang="en-US" altLang="en-US"/>
          </a:p>
        </p:txBody>
      </p:sp>
    </p:spTree>
    <p:extLst>
      <p:ext uri="{BB962C8B-B14F-4D97-AF65-F5344CB8AC3E}">
        <p14:creationId xmlns:p14="http://schemas.microsoft.com/office/powerpoint/2010/main" val="338042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C85FF897-B1C2-CD75-D949-B472FDD0309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A5DDA4A-C41D-2473-C4BA-9BB7217247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838161-DEC5-484F-8EF3-6C63C6305ECD}"/>
              </a:ext>
            </a:extLst>
          </p:cNvPr>
          <p:cNvSpPr>
            <a:spLocks noGrp="1"/>
          </p:cNvSpPr>
          <p:nvPr>
            <p:ph type="sldNum" sz="quarter" idx="12"/>
          </p:nvPr>
        </p:nvSpPr>
        <p:spPr/>
        <p:txBody>
          <a:bodyPr/>
          <a:lstStyle>
            <a:lvl1pPr>
              <a:defRPr/>
            </a:lvl1pPr>
          </a:lstStyle>
          <a:p>
            <a:pPr>
              <a:defRPr/>
            </a:pPr>
            <a:fld id="{E0C1B02F-C858-4196-83FD-D6DA672A5EA0}" type="slidenum">
              <a:rPr lang="en-US" altLang="en-US"/>
              <a:pPr>
                <a:defRPr/>
              </a:pPr>
              <a:t>‹#›</a:t>
            </a:fld>
            <a:endParaRPr lang="en-US" altLang="en-US"/>
          </a:p>
        </p:txBody>
      </p:sp>
    </p:spTree>
    <p:extLst>
      <p:ext uri="{BB962C8B-B14F-4D97-AF65-F5344CB8AC3E}">
        <p14:creationId xmlns:p14="http://schemas.microsoft.com/office/powerpoint/2010/main" val="144204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1ACEBE-4438-1BF1-AB8C-522021C3CD5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BEBBAA1-6538-A1A6-1BE3-4A9E0C8830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885CE5-CAB6-2937-D04C-7867EC126FBB}"/>
              </a:ext>
            </a:extLst>
          </p:cNvPr>
          <p:cNvSpPr>
            <a:spLocks noGrp="1"/>
          </p:cNvSpPr>
          <p:nvPr>
            <p:ph type="sldNum" sz="quarter" idx="12"/>
          </p:nvPr>
        </p:nvSpPr>
        <p:spPr/>
        <p:txBody>
          <a:bodyPr/>
          <a:lstStyle>
            <a:lvl1pPr>
              <a:defRPr/>
            </a:lvl1pPr>
          </a:lstStyle>
          <a:p>
            <a:pPr>
              <a:defRPr/>
            </a:pPr>
            <a:fld id="{E9E23BB3-D934-47A4-B898-0E7C1DAA9889}" type="slidenum">
              <a:rPr lang="en-US" altLang="en-US"/>
              <a:pPr>
                <a:defRPr/>
              </a:pPr>
              <a:t>‹#›</a:t>
            </a:fld>
            <a:endParaRPr lang="en-US" altLang="en-US"/>
          </a:p>
        </p:txBody>
      </p:sp>
    </p:spTree>
    <p:extLst>
      <p:ext uri="{BB962C8B-B14F-4D97-AF65-F5344CB8AC3E}">
        <p14:creationId xmlns:p14="http://schemas.microsoft.com/office/powerpoint/2010/main" val="171860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CB4CB047-38A6-12E3-3563-098C7377620A}"/>
              </a:ext>
            </a:extLst>
          </p:cNvPr>
          <p:cNvSpPr/>
          <p:nvPr/>
        </p:nvSpPr>
        <p:spPr bwMode="auto">
          <a:xfrm>
            <a:off x="2751667" y="630239"/>
            <a:ext cx="6972300"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12">
            <a:extLst>
              <a:ext uri="{FF2B5EF4-FFF2-40B4-BE49-F238E27FC236}">
                <a16:creationId xmlns:a16="http://schemas.microsoft.com/office/drawing/2014/main" id="{A30D3508-04E7-1589-5F03-31AA4123DE76}"/>
              </a:ext>
            </a:extLst>
          </p:cNvPr>
          <p:cNvSpPr/>
          <p:nvPr/>
        </p:nvSpPr>
        <p:spPr>
          <a:xfrm>
            <a:off x="1" y="0"/>
            <a:ext cx="2836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title="left edge border">
            <a:extLst>
              <a:ext uri="{FF2B5EF4-FFF2-40B4-BE49-F238E27FC236}">
                <a16:creationId xmlns:a16="http://schemas.microsoft.com/office/drawing/2014/main" id="{A2E21B2A-4266-35E4-33B2-DAD7FD3EDD22}"/>
              </a:ext>
            </a:extLst>
          </p:cNvPr>
          <p:cNvSpPr/>
          <p:nvPr/>
        </p:nvSpPr>
        <p:spPr>
          <a:xfrm>
            <a:off x="1" y="0"/>
            <a:ext cx="2836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vi-VN"/>
              <a:t>Bấm để sửa kiểu tiêu đề Bản cái</a:t>
            </a:r>
            <a:endParaRPr lang="en-US" dirty="0"/>
          </a:p>
        </p:txBody>
      </p:sp>
      <p:sp>
        <p:nvSpPr>
          <p:cNvPr id="3" name="Subtitle 2"/>
          <p:cNvSpPr>
            <a:spLocks noGrp="1"/>
          </p:cNvSpPr>
          <p:nvPr>
            <p:ph type="subTitle" idx="1"/>
          </p:nvPr>
        </p:nvSpPr>
        <p:spPr>
          <a:xfrm>
            <a:off x="2215046" y="5979198"/>
            <a:ext cx="8045373"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dirty="0"/>
          </a:p>
        </p:txBody>
      </p:sp>
      <p:sp>
        <p:nvSpPr>
          <p:cNvPr id="7" name="Date Placeholder 3">
            <a:extLst>
              <a:ext uri="{FF2B5EF4-FFF2-40B4-BE49-F238E27FC236}">
                <a16:creationId xmlns:a16="http://schemas.microsoft.com/office/drawing/2014/main" id="{DF8EBCEE-FB9A-2FA6-02C4-296E188FDBA8}"/>
              </a:ext>
            </a:extLst>
          </p:cNvPr>
          <p:cNvSpPr>
            <a:spLocks noGrp="1"/>
          </p:cNvSpPr>
          <p:nvPr>
            <p:ph type="dt" sz="half" idx="10"/>
          </p:nvPr>
        </p:nvSpPr>
        <p:spPr>
          <a:xfrm>
            <a:off x="1079500" y="6375400"/>
            <a:ext cx="2328333" cy="349250"/>
          </a:xfrm>
        </p:spPr>
        <p:txBody>
          <a:bodyPr/>
          <a:lstStyle>
            <a:lvl1pPr>
              <a:defRPr baseline="0">
                <a:solidFill>
                  <a:schemeClr val="accent1">
                    <a:lumMod val="50000"/>
                  </a:schemeClr>
                </a:solidFill>
              </a:defRPr>
            </a:lvl1pPr>
          </a:lstStyle>
          <a:p>
            <a:pPr>
              <a:defRPr/>
            </a:pPr>
            <a:endParaRPr lang="en-US"/>
          </a:p>
        </p:txBody>
      </p:sp>
      <p:sp>
        <p:nvSpPr>
          <p:cNvPr id="8" name="Footer Placeholder 4">
            <a:extLst>
              <a:ext uri="{FF2B5EF4-FFF2-40B4-BE49-F238E27FC236}">
                <a16:creationId xmlns:a16="http://schemas.microsoft.com/office/drawing/2014/main" id="{0FAF3AF8-1DDF-B435-C11D-68AFE8EE26DC}"/>
              </a:ext>
            </a:extLst>
          </p:cNvPr>
          <p:cNvSpPr>
            <a:spLocks noGrp="1"/>
          </p:cNvSpPr>
          <p:nvPr>
            <p:ph type="ftr" sz="quarter" idx="11"/>
          </p:nvPr>
        </p:nvSpPr>
        <p:spPr>
          <a:xfrm>
            <a:off x="4180417" y="6375401"/>
            <a:ext cx="4114800" cy="346075"/>
          </a:xfrm>
        </p:spPr>
        <p:txBody>
          <a:bodyPr/>
          <a:lstStyle>
            <a:lvl1pPr>
              <a:defRPr baseline="0">
                <a:solidFill>
                  <a:schemeClr val="accent1">
                    <a:lumMod val="5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60E27094-67BE-13EA-009B-036B06BEBC9A}"/>
              </a:ext>
            </a:extLst>
          </p:cNvPr>
          <p:cNvSpPr>
            <a:spLocks noGrp="1"/>
          </p:cNvSpPr>
          <p:nvPr>
            <p:ph type="sldNum" sz="quarter" idx="12"/>
          </p:nvPr>
        </p:nvSpPr>
        <p:spPr>
          <a:xfrm>
            <a:off x="9067800" y="6375401"/>
            <a:ext cx="2328333" cy="346075"/>
          </a:xfrm>
        </p:spPr>
        <p:txBody>
          <a:bodyPr/>
          <a:lstStyle>
            <a:lvl1pPr>
              <a:defRPr baseline="0">
                <a:solidFill>
                  <a:schemeClr val="accent1">
                    <a:lumMod val="50000"/>
                  </a:schemeClr>
                </a:solidFill>
              </a:defRPr>
            </a:lvl1pPr>
          </a:lstStyle>
          <a:p>
            <a:pPr>
              <a:defRPr/>
            </a:pPr>
            <a:fld id="{7FF3940D-42B7-4CD5-9EFE-3934A2F4A139}" type="slidenum">
              <a:rPr lang="en-US" altLang="vi-VN"/>
              <a:pPr>
                <a:defRPr/>
              </a:pPr>
              <a:t>‹#›</a:t>
            </a:fld>
            <a:endParaRPr lang="en-US" altLang="vi-VN"/>
          </a:p>
        </p:txBody>
      </p:sp>
    </p:spTree>
    <p:extLst>
      <p:ext uri="{BB962C8B-B14F-4D97-AF65-F5344CB8AC3E}">
        <p14:creationId xmlns:p14="http://schemas.microsoft.com/office/powerpoint/2010/main" val="219910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C6431943-A4C8-0477-85FC-B88C1A61341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C3F1C2-6DC3-CD96-87DC-2ECD7DBC3D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D4E442-A4A8-6BC7-9C45-99CABC8E84EF}"/>
              </a:ext>
            </a:extLst>
          </p:cNvPr>
          <p:cNvSpPr>
            <a:spLocks noGrp="1"/>
          </p:cNvSpPr>
          <p:nvPr>
            <p:ph type="sldNum" sz="quarter" idx="12"/>
          </p:nvPr>
        </p:nvSpPr>
        <p:spPr/>
        <p:txBody>
          <a:bodyPr/>
          <a:lstStyle>
            <a:lvl1pPr>
              <a:defRPr/>
            </a:lvl1pPr>
          </a:lstStyle>
          <a:p>
            <a:pPr>
              <a:defRPr/>
            </a:pPr>
            <a:fld id="{1A24D2A1-5B58-4070-8AE3-260296A3ACFB}" type="slidenum">
              <a:rPr lang="en-US" altLang="vi-VN"/>
              <a:pPr>
                <a:defRPr/>
              </a:pPr>
              <a:t>‹#›</a:t>
            </a:fld>
            <a:endParaRPr lang="en-US" altLang="vi-VN"/>
          </a:p>
        </p:txBody>
      </p:sp>
    </p:spTree>
    <p:extLst>
      <p:ext uri="{BB962C8B-B14F-4D97-AF65-F5344CB8AC3E}">
        <p14:creationId xmlns:p14="http://schemas.microsoft.com/office/powerpoint/2010/main" val="2535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460628D-74A6-83B1-DEDA-046ACF76B499}"/>
              </a:ext>
            </a:extLst>
          </p:cNvPr>
          <p:cNvSpPr>
            <a:spLocks/>
          </p:cNvSpPr>
          <p:nvPr/>
        </p:nvSpPr>
        <p:spPr bwMode="auto">
          <a:xfrm>
            <a:off x="1" y="0"/>
            <a:ext cx="2815167"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1800"/>
          </a:p>
        </p:txBody>
      </p:sp>
      <p:sp>
        <p:nvSpPr>
          <p:cNvPr id="5" name="Freeform 11">
            <a:extLst>
              <a:ext uri="{FF2B5EF4-FFF2-40B4-BE49-F238E27FC236}">
                <a16:creationId xmlns:a16="http://schemas.microsoft.com/office/drawing/2014/main" id="{E82A5FEF-BEBB-F627-64EC-9AD5E4194CA7}"/>
              </a:ext>
            </a:extLst>
          </p:cNvPr>
          <p:cNvSpPr>
            <a:spLocks/>
          </p:cNvSpPr>
          <p:nvPr/>
        </p:nvSpPr>
        <p:spPr bwMode="auto">
          <a:xfrm>
            <a:off x="874185" y="0"/>
            <a:ext cx="1646767"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1800"/>
          </a:p>
        </p:txBody>
      </p:sp>
      <p:grpSp>
        <p:nvGrpSpPr>
          <p:cNvPr id="6" name="Group 6">
            <a:extLst>
              <a:ext uri="{FF2B5EF4-FFF2-40B4-BE49-F238E27FC236}">
                <a16:creationId xmlns:a16="http://schemas.microsoft.com/office/drawing/2014/main" id="{BF6E2337-4BCB-9AF0-86D8-8A7E472C7285}"/>
              </a:ext>
            </a:extLst>
          </p:cNvPr>
          <p:cNvGrpSpPr>
            <a:grpSpLocks/>
          </p:cNvGrpSpPr>
          <p:nvPr/>
        </p:nvGrpSpPr>
        <p:grpSpPr bwMode="auto">
          <a:xfrm>
            <a:off x="1" y="0"/>
            <a:ext cx="2815167" cy="6858000"/>
            <a:chOff x="0" y="0"/>
            <a:chExt cx="2110979" cy="6858000"/>
          </a:xfrm>
        </p:grpSpPr>
        <p:sp>
          <p:nvSpPr>
            <p:cNvPr id="7" name="Freeform 8" title="left scallop shape">
              <a:extLst>
                <a:ext uri="{FF2B5EF4-FFF2-40B4-BE49-F238E27FC236}">
                  <a16:creationId xmlns:a16="http://schemas.microsoft.com/office/drawing/2014/main" id="{4822BC3D-EA4B-F236-C323-3544422731BE}"/>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38BD1578-AB21-B629-FDAA-DBB287ACF69B}"/>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3242930" y="1073890"/>
            <a:ext cx="8187071" cy="4064627"/>
          </a:xfrm>
        </p:spPr>
        <p:txBody>
          <a:bodyPr anchor="b"/>
          <a:lstStyle>
            <a:lvl1pPr>
              <a:defRPr sz="6300" spc="600" baseline="0">
                <a:solidFill>
                  <a:schemeClr val="tx2"/>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9" name="Date Placeholder 3">
            <a:extLst>
              <a:ext uri="{FF2B5EF4-FFF2-40B4-BE49-F238E27FC236}">
                <a16:creationId xmlns:a16="http://schemas.microsoft.com/office/drawing/2014/main" id="{A609261E-FAF6-A762-CB4A-F9214597FCEA}"/>
              </a:ext>
            </a:extLst>
          </p:cNvPr>
          <p:cNvSpPr>
            <a:spLocks noGrp="1"/>
          </p:cNvSpPr>
          <p:nvPr>
            <p:ph type="dt" sz="half" idx="10"/>
          </p:nvPr>
        </p:nvSpPr>
        <p:spPr>
          <a:xfrm>
            <a:off x="3236385" y="6375400"/>
            <a:ext cx="1494367" cy="349250"/>
          </a:xfrm>
        </p:spPr>
        <p:txBody>
          <a:bodyPr/>
          <a:lstStyle>
            <a:lvl1pPr>
              <a:defRPr baseline="0">
                <a:solidFill>
                  <a:schemeClr val="tx2"/>
                </a:solidFill>
              </a:defRPr>
            </a:lvl1pPr>
          </a:lstStyle>
          <a:p>
            <a:pPr>
              <a:defRPr/>
            </a:pPr>
            <a:endParaRPr lang="en-US"/>
          </a:p>
        </p:txBody>
      </p:sp>
      <p:sp>
        <p:nvSpPr>
          <p:cNvPr id="10" name="Footer Placeholder 4">
            <a:extLst>
              <a:ext uri="{FF2B5EF4-FFF2-40B4-BE49-F238E27FC236}">
                <a16:creationId xmlns:a16="http://schemas.microsoft.com/office/drawing/2014/main" id="{83EB1C31-D647-FB15-BE9D-A8DCE5721979}"/>
              </a:ext>
            </a:extLst>
          </p:cNvPr>
          <p:cNvSpPr>
            <a:spLocks noGrp="1"/>
          </p:cNvSpPr>
          <p:nvPr>
            <p:ph type="ftr" sz="quarter" idx="11"/>
          </p:nvPr>
        </p:nvSpPr>
        <p:spPr>
          <a:xfrm>
            <a:off x="5278967" y="6375401"/>
            <a:ext cx="4114800" cy="346075"/>
          </a:xfrm>
        </p:spPr>
        <p:txBody>
          <a:bodyPr/>
          <a:lstStyle>
            <a:lvl1pPr>
              <a:defRPr baseline="0">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7A43097C-519B-6DC0-9848-84D81A5E3DEA}"/>
              </a:ext>
            </a:extLst>
          </p:cNvPr>
          <p:cNvSpPr>
            <a:spLocks noGrp="1"/>
          </p:cNvSpPr>
          <p:nvPr>
            <p:ph type="sldNum" sz="quarter" idx="12"/>
          </p:nvPr>
        </p:nvSpPr>
        <p:spPr>
          <a:xfrm>
            <a:off x="9941984" y="6375401"/>
            <a:ext cx="1488016" cy="346075"/>
          </a:xfrm>
        </p:spPr>
        <p:txBody>
          <a:bodyPr/>
          <a:lstStyle>
            <a:lvl1pPr>
              <a:defRPr baseline="0">
                <a:solidFill>
                  <a:schemeClr val="tx2"/>
                </a:solidFill>
              </a:defRPr>
            </a:lvl1pPr>
          </a:lstStyle>
          <a:p>
            <a:pPr>
              <a:defRPr/>
            </a:pPr>
            <a:fld id="{E8D81F7E-B766-4070-9FE8-40504DEA71E9}" type="slidenum">
              <a:rPr lang="en-US" altLang="vi-VN"/>
              <a:pPr>
                <a:defRPr/>
              </a:pPr>
              <a:t>‹#›</a:t>
            </a:fld>
            <a:endParaRPr lang="en-US" altLang="vi-VN"/>
          </a:p>
        </p:txBody>
      </p:sp>
    </p:spTree>
    <p:extLst>
      <p:ext uri="{BB962C8B-B14F-4D97-AF65-F5344CB8AC3E}">
        <p14:creationId xmlns:p14="http://schemas.microsoft.com/office/powerpoint/2010/main" val="18164937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85F341EF-8AFA-4788-8825-5B41BCA30A8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5A38F2B-0B00-98C7-08DC-A840A8C880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6D2D9C-3657-FCF6-CB8C-F6DEB6A45627}"/>
              </a:ext>
            </a:extLst>
          </p:cNvPr>
          <p:cNvSpPr>
            <a:spLocks noGrp="1"/>
          </p:cNvSpPr>
          <p:nvPr>
            <p:ph type="sldNum" sz="quarter" idx="12"/>
          </p:nvPr>
        </p:nvSpPr>
        <p:spPr/>
        <p:txBody>
          <a:bodyPr/>
          <a:lstStyle>
            <a:lvl1pPr>
              <a:defRPr/>
            </a:lvl1pPr>
          </a:lstStyle>
          <a:p>
            <a:pPr>
              <a:defRPr/>
            </a:pPr>
            <a:fld id="{E7601A64-BF22-40C4-8098-3BA1DCA40EBF}" type="slidenum">
              <a:rPr lang="en-US" altLang="vi-VN"/>
              <a:pPr>
                <a:defRPr/>
              </a:pPr>
              <a:t>‹#›</a:t>
            </a:fld>
            <a:endParaRPr lang="en-US" altLang="vi-VN"/>
          </a:p>
        </p:txBody>
      </p:sp>
    </p:spTree>
    <p:extLst>
      <p:ext uri="{BB962C8B-B14F-4D97-AF65-F5344CB8AC3E}">
        <p14:creationId xmlns:p14="http://schemas.microsoft.com/office/powerpoint/2010/main" val="406235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ontent Placeholder 3"/>
          <p:cNvSpPr>
            <a:spLocks noGrp="1"/>
          </p:cNvSpPr>
          <p:nvPr>
            <p:ph sz="half" idx="2"/>
          </p:nvPr>
        </p:nvSpPr>
        <p:spPr>
          <a:xfrm>
            <a:off x="1255776" y="2909102"/>
            <a:ext cx="4815840" cy="299639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ontent Placeholder 5"/>
          <p:cNvSpPr>
            <a:spLocks noGrp="1"/>
          </p:cNvSpPr>
          <p:nvPr>
            <p:ph sz="quarter" idx="4"/>
          </p:nvPr>
        </p:nvSpPr>
        <p:spPr>
          <a:xfrm>
            <a:off x="6633864" y="2909102"/>
            <a:ext cx="4815840" cy="299639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0BC14345-2425-3CC7-E90E-6A5B704D791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BA8FEBF-581F-EA13-B2E9-CA7F4290BF0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7412AF-BD9A-976B-9CA2-BD735C982F68}"/>
              </a:ext>
            </a:extLst>
          </p:cNvPr>
          <p:cNvSpPr>
            <a:spLocks noGrp="1"/>
          </p:cNvSpPr>
          <p:nvPr>
            <p:ph type="sldNum" sz="quarter" idx="12"/>
          </p:nvPr>
        </p:nvSpPr>
        <p:spPr/>
        <p:txBody>
          <a:bodyPr/>
          <a:lstStyle>
            <a:lvl1pPr>
              <a:defRPr/>
            </a:lvl1pPr>
          </a:lstStyle>
          <a:p>
            <a:pPr>
              <a:defRPr/>
            </a:pPr>
            <a:fld id="{C0008FF3-2D39-4BA5-A838-C34AD7ECE1BE}" type="slidenum">
              <a:rPr lang="en-US" altLang="vi-VN"/>
              <a:pPr>
                <a:defRPr/>
              </a:pPr>
              <a:t>‹#›</a:t>
            </a:fld>
            <a:endParaRPr lang="en-US" altLang="vi-VN"/>
          </a:p>
        </p:txBody>
      </p:sp>
    </p:spTree>
    <p:extLst>
      <p:ext uri="{BB962C8B-B14F-4D97-AF65-F5344CB8AC3E}">
        <p14:creationId xmlns:p14="http://schemas.microsoft.com/office/powerpoint/2010/main" val="1098997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F608F8D6-C3F7-31FC-90B0-71A4EAC6632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5C81DBF-5081-6421-C2B4-7A49E28326C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EC64462-D2B4-BC59-3431-B6B8BA9C43DD}"/>
              </a:ext>
            </a:extLst>
          </p:cNvPr>
          <p:cNvSpPr>
            <a:spLocks noGrp="1"/>
          </p:cNvSpPr>
          <p:nvPr>
            <p:ph type="sldNum" sz="quarter" idx="12"/>
          </p:nvPr>
        </p:nvSpPr>
        <p:spPr/>
        <p:txBody>
          <a:bodyPr/>
          <a:lstStyle>
            <a:lvl1pPr>
              <a:defRPr/>
            </a:lvl1pPr>
          </a:lstStyle>
          <a:p>
            <a:pPr>
              <a:defRPr/>
            </a:pPr>
            <a:fld id="{D0065ACE-E213-4F56-A983-D22DA84825AF}" type="slidenum">
              <a:rPr lang="en-US" altLang="vi-VN"/>
              <a:pPr>
                <a:defRPr/>
              </a:pPr>
              <a:t>‹#›</a:t>
            </a:fld>
            <a:endParaRPr lang="en-US" altLang="vi-VN"/>
          </a:p>
        </p:txBody>
      </p:sp>
    </p:spTree>
    <p:extLst>
      <p:ext uri="{BB962C8B-B14F-4D97-AF65-F5344CB8AC3E}">
        <p14:creationId xmlns:p14="http://schemas.microsoft.com/office/powerpoint/2010/main" val="300609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23883E-FB52-AA5B-3CA3-618FA0C43F6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01E00B-97AE-C4C3-E507-DD45212640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3A4885F-E9A8-2415-87F7-636A0FBE8360}"/>
              </a:ext>
            </a:extLst>
          </p:cNvPr>
          <p:cNvSpPr>
            <a:spLocks noGrp="1"/>
          </p:cNvSpPr>
          <p:nvPr>
            <p:ph type="sldNum" sz="quarter" idx="12"/>
          </p:nvPr>
        </p:nvSpPr>
        <p:spPr/>
        <p:txBody>
          <a:bodyPr/>
          <a:lstStyle>
            <a:lvl1pPr>
              <a:defRPr/>
            </a:lvl1pPr>
          </a:lstStyle>
          <a:p>
            <a:pPr>
              <a:defRPr/>
            </a:pPr>
            <a:fld id="{2202952F-3F64-4697-841E-567C56A2049A}" type="slidenum">
              <a:rPr lang="en-US" altLang="vi-VN"/>
              <a:pPr>
                <a:defRPr/>
              </a:pPr>
              <a:t>‹#›</a:t>
            </a:fld>
            <a:endParaRPr lang="en-US" altLang="vi-VN"/>
          </a:p>
        </p:txBody>
      </p:sp>
    </p:spTree>
    <p:extLst>
      <p:ext uri="{BB962C8B-B14F-4D97-AF65-F5344CB8AC3E}">
        <p14:creationId xmlns:p14="http://schemas.microsoft.com/office/powerpoint/2010/main" val="38873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A77DBF9E-DB89-9208-E150-A0C0FE043CB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BE955C-A4BA-C397-D5ED-58FD308FD6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3BB612-4E57-B7A9-DB7C-370151BFC2F4}"/>
              </a:ext>
            </a:extLst>
          </p:cNvPr>
          <p:cNvSpPr>
            <a:spLocks noGrp="1"/>
          </p:cNvSpPr>
          <p:nvPr>
            <p:ph type="sldNum" sz="quarter" idx="12"/>
          </p:nvPr>
        </p:nvSpPr>
        <p:spPr/>
        <p:txBody>
          <a:bodyPr/>
          <a:lstStyle>
            <a:lvl1pPr>
              <a:defRPr/>
            </a:lvl1pPr>
          </a:lstStyle>
          <a:p>
            <a:pPr>
              <a:defRPr/>
            </a:pPr>
            <a:fld id="{8AD52AC1-CC5E-4942-B203-84D79FED740E}" type="slidenum">
              <a:rPr lang="en-US" altLang="en-US"/>
              <a:pPr>
                <a:defRPr/>
              </a:pPr>
              <a:t>‹#›</a:t>
            </a:fld>
            <a:endParaRPr lang="en-US" altLang="en-US"/>
          </a:p>
        </p:txBody>
      </p:sp>
    </p:spTree>
    <p:extLst>
      <p:ext uri="{BB962C8B-B14F-4D97-AF65-F5344CB8AC3E}">
        <p14:creationId xmlns:p14="http://schemas.microsoft.com/office/powerpoint/2010/main" val="360801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44708E2E-B9E1-DF88-B9B7-A5BCA3CDEE6A}"/>
              </a:ext>
            </a:extLst>
          </p:cNvPr>
          <p:cNvSpPr/>
          <p:nvPr/>
        </p:nvSpPr>
        <p:spPr bwMode="auto">
          <a:xfrm>
            <a:off x="7389285" y="0"/>
            <a:ext cx="480271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7">
            <a:extLst>
              <a:ext uri="{FF2B5EF4-FFF2-40B4-BE49-F238E27FC236}">
                <a16:creationId xmlns:a16="http://schemas.microsoft.com/office/drawing/2014/main" id="{C176CD8B-0821-EA44-F0B7-5B48E023257D}"/>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left edge border">
            <a:extLst>
              <a:ext uri="{FF2B5EF4-FFF2-40B4-BE49-F238E27FC236}">
                <a16:creationId xmlns:a16="http://schemas.microsoft.com/office/drawing/2014/main" id="{75796965-BF51-F15D-3D33-F2EDFE469898}"/>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5" y="457201"/>
            <a:ext cx="3092115" cy="1196671"/>
          </a:xfrm>
        </p:spPr>
        <p:txBody>
          <a:bodyPr anchor="b"/>
          <a:lstStyle>
            <a:lvl1pPr>
              <a:lnSpc>
                <a:spcPct val="100000"/>
              </a:lnSpc>
              <a:defRPr sz="1800" b="1" i="0" cap="all" spc="225" baseline="0">
                <a:solidFill>
                  <a:schemeClr val="accent1"/>
                </a:solidFill>
                <a:latin typeface="+mn-lt"/>
              </a:defRPr>
            </a:lvl1pPr>
          </a:lstStyle>
          <a:p>
            <a:r>
              <a:rPr lang="vi-VN"/>
              <a:t>Bấm để sửa kiểu tiêu đề Bản cái</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8" name="Date Placeholder 4">
            <a:extLst>
              <a:ext uri="{FF2B5EF4-FFF2-40B4-BE49-F238E27FC236}">
                <a16:creationId xmlns:a16="http://schemas.microsoft.com/office/drawing/2014/main" id="{741FBC94-F114-67E1-6F03-05B480ABADB3}"/>
              </a:ext>
            </a:extLst>
          </p:cNvPr>
          <p:cNvSpPr>
            <a:spLocks noGrp="1"/>
          </p:cNvSpPr>
          <p:nvPr>
            <p:ph type="dt" sz="half" idx="10"/>
          </p:nvPr>
        </p:nvSpPr>
        <p:spPr>
          <a:xfrm>
            <a:off x="764117" y="6375400"/>
            <a:ext cx="1234016"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B637789A-FF6C-2FC1-1235-855778D9E2C0}"/>
              </a:ext>
            </a:extLst>
          </p:cNvPr>
          <p:cNvSpPr>
            <a:spLocks noGrp="1"/>
          </p:cNvSpPr>
          <p:nvPr>
            <p:ph type="ftr" sz="quarter" idx="11"/>
          </p:nvPr>
        </p:nvSpPr>
        <p:spPr>
          <a:xfrm>
            <a:off x="2103967" y="6375401"/>
            <a:ext cx="3481917"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5C888C5-A93B-9C7B-045B-82EEE51C6F42}"/>
              </a:ext>
            </a:extLst>
          </p:cNvPr>
          <p:cNvSpPr>
            <a:spLocks noGrp="1"/>
          </p:cNvSpPr>
          <p:nvPr>
            <p:ph type="sldNum" sz="quarter" idx="12"/>
          </p:nvPr>
        </p:nvSpPr>
        <p:spPr>
          <a:xfrm>
            <a:off x="5691718" y="6375401"/>
            <a:ext cx="1231900" cy="346075"/>
          </a:xfrm>
        </p:spPr>
        <p:txBody>
          <a:bodyPr/>
          <a:lstStyle>
            <a:lvl1pPr>
              <a:defRPr/>
            </a:lvl1pPr>
          </a:lstStyle>
          <a:p>
            <a:pPr>
              <a:defRPr/>
            </a:pPr>
            <a:fld id="{FEC04D55-246F-4E70-99CB-415ECA92DE22}" type="slidenum">
              <a:rPr lang="en-US" altLang="vi-VN"/>
              <a:pPr>
                <a:defRPr/>
              </a:pPr>
              <a:t>‹#›</a:t>
            </a:fld>
            <a:endParaRPr lang="en-US" altLang="vi-VN"/>
          </a:p>
        </p:txBody>
      </p:sp>
    </p:spTree>
    <p:extLst>
      <p:ext uri="{BB962C8B-B14F-4D97-AF65-F5344CB8AC3E}">
        <p14:creationId xmlns:p14="http://schemas.microsoft.com/office/powerpoint/2010/main" val="240732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3BBAFC53-D1CB-7048-C6CB-3D71D8C082BD}"/>
              </a:ext>
            </a:extLst>
          </p:cNvPr>
          <p:cNvSpPr/>
          <p:nvPr/>
        </p:nvSpPr>
        <p:spPr bwMode="auto">
          <a:xfrm>
            <a:off x="7389285" y="0"/>
            <a:ext cx="480271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11">
            <a:extLst>
              <a:ext uri="{FF2B5EF4-FFF2-40B4-BE49-F238E27FC236}">
                <a16:creationId xmlns:a16="http://schemas.microsoft.com/office/drawing/2014/main" id="{8F834082-0C37-A6CB-A67D-CCBCE61E2E2E}"/>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2" title="left edge border">
            <a:extLst>
              <a:ext uri="{FF2B5EF4-FFF2-40B4-BE49-F238E27FC236}">
                <a16:creationId xmlns:a16="http://schemas.microsoft.com/office/drawing/2014/main" id="{EDC7AC04-7B16-DABF-D1EB-318F4CA4B14A}"/>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83465" y="2"/>
            <a:ext cx="7355585"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vi-VN" noProof="0"/>
              <a:t>Bấm biểu tượng để thêm hình ảnh</a:t>
            </a:r>
            <a:endParaRPr lang="en-US" noProof="0" dirty="0"/>
          </a:p>
        </p:txBody>
      </p:sp>
      <p:sp>
        <p:nvSpPr>
          <p:cNvPr id="2" name="Title 1"/>
          <p:cNvSpPr>
            <a:spLocks noGrp="1"/>
          </p:cNvSpPr>
          <p:nvPr>
            <p:ph type="title"/>
          </p:nvPr>
        </p:nvSpPr>
        <p:spPr>
          <a:xfrm>
            <a:off x="8337884" y="457200"/>
            <a:ext cx="3092117" cy="1196670"/>
          </a:xfrm>
        </p:spPr>
        <p:txBody>
          <a:bodyPr anchor="b"/>
          <a:lstStyle>
            <a:lvl1pPr>
              <a:lnSpc>
                <a:spcPct val="100000"/>
              </a:lnSpc>
              <a:defRPr sz="1800" b="1" i="0" spc="225" baseline="0">
                <a:solidFill>
                  <a:schemeClr val="accent1"/>
                </a:solidFill>
                <a:latin typeface="+mn-lt"/>
              </a:defRPr>
            </a:lvl1pPr>
          </a:lstStyle>
          <a:p>
            <a:r>
              <a:rPr lang="vi-VN"/>
              <a:t>Bấm để sửa kiểu tiêu đề Bản cái</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8" name="Date Placeholder 4">
            <a:extLst>
              <a:ext uri="{FF2B5EF4-FFF2-40B4-BE49-F238E27FC236}">
                <a16:creationId xmlns:a16="http://schemas.microsoft.com/office/drawing/2014/main" id="{1F5CB02C-2488-9323-A159-C6DB97771410}"/>
              </a:ext>
            </a:extLst>
          </p:cNvPr>
          <p:cNvSpPr>
            <a:spLocks noGrp="1"/>
          </p:cNvSpPr>
          <p:nvPr>
            <p:ph type="dt" sz="half" idx="10"/>
          </p:nvPr>
        </p:nvSpPr>
        <p:spPr>
          <a:xfrm>
            <a:off x="766234" y="6375400"/>
            <a:ext cx="1231900"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CF4070C0-D1CD-FD26-0418-E876B3E4E7CC}"/>
              </a:ext>
            </a:extLst>
          </p:cNvPr>
          <p:cNvSpPr>
            <a:spLocks noGrp="1"/>
          </p:cNvSpPr>
          <p:nvPr>
            <p:ph type="ftr" sz="quarter" idx="11"/>
          </p:nvPr>
        </p:nvSpPr>
        <p:spPr>
          <a:xfrm>
            <a:off x="2103967" y="6375401"/>
            <a:ext cx="3481917"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92B6583-A974-2687-6AA3-71CE434659FC}"/>
              </a:ext>
            </a:extLst>
          </p:cNvPr>
          <p:cNvSpPr>
            <a:spLocks noGrp="1"/>
          </p:cNvSpPr>
          <p:nvPr>
            <p:ph type="sldNum" sz="quarter" idx="12"/>
          </p:nvPr>
        </p:nvSpPr>
        <p:spPr>
          <a:xfrm>
            <a:off x="5674785" y="6375401"/>
            <a:ext cx="1263649" cy="346075"/>
          </a:xfrm>
        </p:spPr>
        <p:txBody>
          <a:bodyPr/>
          <a:lstStyle>
            <a:lvl1pPr>
              <a:defRPr/>
            </a:lvl1pPr>
          </a:lstStyle>
          <a:p>
            <a:pPr>
              <a:defRPr/>
            </a:pPr>
            <a:fld id="{363EB030-E457-411A-9AAF-881F3A045EA6}" type="slidenum">
              <a:rPr lang="en-US" altLang="vi-VN"/>
              <a:pPr>
                <a:defRPr/>
              </a:pPr>
              <a:t>‹#›</a:t>
            </a:fld>
            <a:endParaRPr lang="en-US" altLang="vi-VN"/>
          </a:p>
        </p:txBody>
      </p:sp>
    </p:spTree>
    <p:extLst>
      <p:ext uri="{BB962C8B-B14F-4D97-AF65-F5344CB8AC3E}">
        <p14:creationId xmlns:p14="http://schemas.microsoft.com/office/powerpoint/2010/main" val="1457796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F185964C-572A-3EF7-7D00-3B02A9AD66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88C4659-E409-EDF2-BD61-E380B50EE7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5B839D-1392-92C3-17D3-7E95327A2061}"/>
              </a:ext>
            </a:extLst>
          </p:cNvPr>
          <p:cNvSpPr>
            <a:spLocks noGrp="1"/>
          </p:cNvSpPr>
          <p:nvPr>
            <p:ph type="sldNum" sz="quarter" idx="12"/>
          </p:nvPr>
        </p:nvSpPr>
        <p:spPr/>
        <p:txBody>
          <a:bodyPr/>
          <a:lstStyle>
            <a:lvl1pPr>
              <a:defRPr/>
            </a:lvl1pPr>
          </a:lstStyle>
          <a:p>
            <a:pPr>
              <a:defRPr/>
            </a:pPr>
            <a:fld id="{4CF59B06-C5FD-4C3B-A42C-E5D331D67440}" type="slidenum">
              <a:rPr lang="en-US" altLang="vi-VN"/>
              <a:pPr>
                <a:defRPr/>
              </a:pPr>
              <a:t>‹#›</a:t>
            </a:fld>
            <a:endParaRPr lang="en-US" altLang="vi-VN"/>
          </a:p>
        </p:txBody>
      </p:sp>
    </p:spTree>
    <p:extLst>
      <p:ext uri="{BB962C8B-B14F-4D97-AF65-F5344CB8AC3E}">
        <p14:creationId xmlns:p14="http://schemas.microsoft.com/office/powerpoint/2010/main" val="949645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11DE8E43-ECFF-1285-0E4A-AD744AF4A5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519342-7DE8-3EEE-3B71-FA9A2458C3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709917-F237-91B9-E7F3-7F5C588C73E5}"/>
              </a:ext>
            </a:extLst>
          </p:cNvPr>
          <p:cNvSpPr>
            <a:spLocks noGrp="1"/>
          </p:cNvSpPr>
          <p:nvPr>
            <p:ph type="sldNum" sz="quarter" idx="12"/>
          </p:nvPr>
        </p:nvSpPr>
        <p:spPr/>
        <p:txBody>
          <a:bodyPr/>
          <a:lstStyle>
            <a:lvl1pPr>
              <a:defRPr/>
            </a:lvl1pPr>
          </a:lstStyle>
          <a:p>
            <a:pPr>
              <a:defRPr/>
            </a:pPr>
            <a:fld id="{CEB6E8DF-2661-4134-99E1-9D8A21186492}" type="slidenum">
              <a:rPr lang="en-US" altLang="vi-VN"/>
              <a:pPr>
                <a:defRPr/>
              </a:pPr>
              <a:t>‹#›</a:t>
            </a:fld>
            <a:endParaRPr lang="en-US" altLang="vi-VN"/>
          </a:p>
        </p:txBody>
      </p:sp>
    </p:spTree>
    <p:extLst>
      <p:ext uri="{BB962C8B-B14F-4D97-AF65-F5344CB8AC3E}">
        <p14:creationId xmlns:p14="http://schemas.microsoft.com/office/powerpoint/2010/main" val="4090483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52313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014494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69781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247339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07E75-3C9C-4129-BEE7-5D3362AFF276}"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360940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07E75-3C9C-4129-BEE7-5D3362AFF276}"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7634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1BB5DADA-4273-1A65-5D5D-53364616AEC6}"/>
              </a:ext>
            </a:extLst>
          </p:cNvPr>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vi-VN"/>
              <a:t>Bấm để sửa kiểu tiêu đề Bản cái</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29B1D82B-D302-915C-F84B-D26223D1573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B92C6E4-2963-F86F-BEED-26EE5CBFF9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284813-B82E-C134-4929-43FEC5E0590F}"/>
              </a:ext>
            </a:extLst>
          </p:cNvPr>
          <p:cNvSpPr>
            <a:spLocks noGrp="1"/>
          </p:cNvSpPr>
          <p:nvPr>
            <p:ph type="sldNum" sz="quarter" idx="12"/>
          </p:nvPr>
        </p:nvSpPr>
        <p:spPr/>
        <p:txBody>
          <a:bodyPr/>
          <a:lstStyle>
            <a:lvl1pPr>
              <a:defRPr/>
            </a:lvl1pPr>
          </a:lstStyle>
          <a:p>
            <a:pPr>
              <a:defRPr/>
            </a:pPr>
            <a:fld id="{D0D7FE0E-5D01-424C-9BF0-30DFD86FFBEB}" type="slidenum">
              <a:rPr lang="en-US" altLang="en-US"/>
              <a:pPr>
                <a:defRPr/>
              </a:pPr>
              <a:t>‹#›</a:t>
            </a:fld>
            <a:endParaRPr lang="en-US" altLang="en-US"/>
          </a:p>
        </p:txBody>
      </p:sp>
    </p:spTree>
    <p:extLst>
      <p:ext uri="{BB962C8B-B14F-4D97-AF65-F5344CB8AC3E}">
        <p14:creationId xmlns:p14="http://schemas.microsoft.com/office/powerpoint/2010/main" val="1615796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7E75-3C9C-4129-BEE7-5D3362AFF276}"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882404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7688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4250801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020794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34079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DF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3" name="Rectangle 2"/>
          <p:cNvSpPr/>
          <p:nvPr userDrawn="1"/>
        </p:nvSpPr>
        <p:spPr>
          <a:xfrm>
            <a:off x="101600" y="76200"/>
            <a:ext cx="119888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a:solidFill>
                  <a:srgbClr val="FF0000"/>
                </a:solidFill>
                <a:latin typeface="Arial" pitchFamily="34" charset="0"/>
                <a:cs typeface="Arial" pitchFamily="34" charset="0"/>
              </a:rPr>
              <a:t>BÀI 10: NHÀ LÝ ĐẨY MẠNH CÔNG CUỘC XÂY DỰNG ĐẤT NƯỚC</a:t>
            </a:r>
          </a:p>
        </p:txBody>
      </p:sp>
      <p:sp>
        <p:nvSpPr>
          <p:cNvPr id="4" name="Rectangle 3"/>
          <p:cNvSpPr/>
          <p:nvPr userDrawn="1"/>
        </p:nvSpPr>
        <p:spPr>
          <a:xfrm>
            <a:off x="101600" y="609600"/>
            <a:ext cx="11988800" cy="5638800"/>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Action Button: Home 4">
            <a:hlinkClick r:id="" action="ppaction://hlinkshowjump?jump=firstslide" highlightClick="1"/>
          </p:cNvPr>
          <p:cNvSpPr/>
          <p:nvPr userDrawn="1"/>
        </p:nvSpPr>
        <p:spPr>
          <a:xfrm>
            <a:off x="406400" y="6324600"/>
            <a:ext cx="711200" cy="304800"/>
          </a:xfrm>
          <a:prstGeom prst="actionButtonHome">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6" name="Action Button: Return 5">
            <a:hlinkClick r:id="" action="ppaction://hlinkshowjump?jump=lastslideviewed" highlightClick="1"/>
          </p:cNvPr>
          <p:cNvSpPr/>
          <p:nvPr userDrawn="1"/>
        </p:nvSpPr>
        <p:spPr>
          <a:xfrm>
            <a:off x="1320800" y="6324600"/>
            <a:ext cx="711200" cy="304800"/>
          </a:xfrm>
          <a:prstGeom prst="actionButtonReturn">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7" name="Action Button: Back or Previous 6">
            <a:hlinkClick r:id="" action="ppaction://hlinkshowjump?jump=previousslide" highlightClick="1"/>
          </p:cNvPr>
          <p:cNvSpPr/>
          <p:nvPr userDrawn="1"/>
        </p:nvSpPr>
        <p:spPr>
          <a:xfrm>
            <a:off x="10363200" y="6324600"/>
            <a:ext cx="711200" cy="304800"/>
          </a:xfrm>
          <a:prstGeom prst="actionButtonBackPrevious">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8" name="Action Button: Forward or Next 7">
            <a:hlinkClick r:id="" action="ppaction://hlinkshowjump?jump=nextslide" highlightClick="1"/>
          </p:cNvPr>
          <p:cNvSpPr/>
          <p:nvPr userDrawn="1"/>
        </p:nvSpPr>
        <p:spPr>
          <a:xfrm>
            <a:off x="11277600" y="6324600"/>
            <a:ext cx="711200" cy="304800"/>
          </a:xfrm>
          <a:prstGeom prst="actionButtonForwardNext">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9" name="TextBox 8"/>
          <p:cNvSpPr txBox="1"/>
          <p:nvPr userDrawn="1"/>
        </p:nvSpPr>
        <p:spPr>
          <a:xfrm>
            <a:off x="6705600" y="6324600"/>
            <a:ext cx="3556000" cy="319088"/>
          </a:xfrm>
          <a:prstGeom prst="rect">
            <a:avLst/>
          </a:prstGeom>
          <a:solidFill>
            <a:schemeClr val="bg1"/>
          </a:solidFill>
          <a:ln w="3175">
            <a:solidFill>
              <a:schemeClr val="bg1"/>
            </a:solidFill>
          </a:ln>
        </p:spPr>
        <p:style>
          <a:lnRef idx="2">
            <a:schemeClr val="dk1"/>
          </a:lnRef>
          <a:fillRef idx="1">
            <a:schemeClr val="lt1"/>
          </a:fillRef>
          <a:effectRef idx="0">
            <a:schemeClr val="dk1"/>
          </a:effectRef>
          <a:fontRef idx="minor">
            <a:schemeClr val="dk1"/>
          </a:fontRef>
        </p:style>
        <p:txBody>
          <a:bodyPr lIns="102409" tIns="51205" rIns="102409" bIns="51205">
            <a:spAutoFit/>
          </a:bodyPr>
          <a:lstStyle/>
          <a:p>
            <a:pPr algn="ctr" fontAlgn="auto">
              <a:spcBef>
                <a:spcPts val="0"/>
              </a:spcBef>
              <a:spcAft>
                <a:spcPts val="0"/>
              </a:spcAft>
              <a:defRPr/>
            </a:pPr>
            <a:r>
              <a:rPr lang="en-US" sz="1400">
                <a:solidFill>
                  <a:srgbClr val="FF0000"/>
                </a:solidFill>
                <a:latin typeface="Times New Roman" pitchFamily="18" charset="0"/>
                <a:cs typeface="Times New Roman" pitchFamily="18" charset="0"/>
              </a:rPr>
              <a:t>Biên soạn: Nguyễn Văn Lục</a:t>
            </a:r>
          </a:p>
        </p:txBody>
      </p:sp>
      <p:sp>
        <p:nvSpPr>
          <p:cNvPr id="10" name="TextBox 26"/>
          <p:cNvSpPr txBox="1">
            <a:spLocks noChangeArrowheads="1"/>
          </p:cNvSpPr>
          <p:nvPr userDrawn="1"/>
        </p:nvSpPr>
        <p:spPr bwMode="auto">
          <a:xfrm>
            <a:off x="203200" y="6632578"/>
            <a:ext cx="12192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Trang chủ</a:t>
            </a:r>
          </a:p>
        </p:txBody>
      </p:sp>
      <p:sp>
        <p:nvSpPr>
          <p:cNvPr id="11" name="TextBox 27"/>
          <p:cNvSpPr txBox="1">
            <a:spLocks noChangeArrowheads="1"/>
          </p:cNvSpPr>
          <p:nvPr userDrawn="1"/>
        </p:nvSpPr>
        <p:spPr bwMode="auto">
          <a:xfrm>
            <a:off x="13208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Trở về</a:t>
            </a:r>
          </a:p>
        </p:txBody>
      </p:sp>
      <p:sp>
        <p:nvSpPr>
          <p:cNvPr id="12" name="TextBox 28"/>
          <p:cNvSpPr txBox="1">
            <a:spLocks noChangeArrowheads="1"/>
          </p:cNvSpPr>
          <p:nvPr userDrawn="1"/>
        </p:nvSpPr>
        <p:spPr bwMode="auto">
          <a:xfrm>
            <a:off x="10261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Quay lại</a:t>
            </a:r>
          </a:p>
        </p:txBody>
      </p:sp>
      <p:sp>
        <p:nvSpPr>
          <p:cNvPr id="13" name="TextBox 29"/>
          <p:cNvSpPr txBox="1">
            <a:spLocks noChangeArrowheads="1"/>
          </p:cNvSpPr>
          <p:nvPr userDrawn="1"/>
        </p:nvSpPr>
        <p:spPr bwMode="auto">
          <a:xfrm>
            <a:off x="11277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Tiếp tục</a:t>
            </a:r>
          </a:p>
        </p:txBody>
      </p:sp>
    </p:spTree>
    <p:extLst>
      <p:ext uri="{BB962C8B-B14F-4D97-AF65-F5344CB8AC3E}">
        <p14:creationId xmlns:p14="http://schemas.microsoft.com/office/powerpoint/2010/main" val="3866490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B237-5C53-428D-B8F7-97830A9403F4}" type="slidenum">
              <a:rPr lang="en-US"/>
              <a:pPr>
                <a:defRPr/>
              </a:pPr>
              <a:t>‹#›</a:t>
            </a:fld>
            <a:endParaRPr lang="en-US"/>
          </a:p>
        </p:txBody>
      </p:sp>
    </p:spTree>
    <p:extLst>
      <p:ext uri="{BB962C8B-B14F-4D97-AF65-F5344CB8AC3E}">
        <p14:creationId xmlns:p14="http://schemas.microsoft.com/office/powerpoint/2010/main" val="298258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2" name="Date Placeholder 3">
            <a:extLst>
              <a:ext uri="{FF2B5EF4-FFF2-40B4-BE49-F238E27FC236}">
                <a16:creationId xmlns:a16="http://schemas.microsoft.com/office/drawing/2014/main" id="{685C20D5-51B1-E708-7D3F-2A10C29AC2F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FA0FA4-7AC4-B09A-858D-F6F023F01B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4FAEC5-C3BA-CF32-2151-DAE8AD4AE046}"/>
              </a:ext>
            </a:extLst>
          </p:cNvPr>
          <p:cNvSpPr>
            <a:spLocks noGrp="1"/>
          </p:cNvSpPr>
          <p:nvPr>
            <p:ph type="sldNum" sz="quarter" idx="12"/>
          </p:nvPr>
        </p:nvSpPr>
        <p:spPr/>
        <p:txBody>
          <a:bodyPr/>
          <a:lstStyle>
            <a:lvl1pPr>
              <a:defRPr/>
            </a:lvl1pPr>
          </a:lstStyle>
          <a:p>
            <a:pPr>
              <a:defRPr/>
            </a:pPr>
            <a:fld id="{81441A7B-7F57-4C1E-9179-84D558307799}" type="slidenum">
              <a:rPr lang="en-US" altLang="en-US"/>
              <a:pPr>
                <a:defRPr/>
              </a:pPr>
              <a:t>‹#›</a:t>
            </a:fld>
            <a:endParaRPr lang="en-US" altLang="en-US"/>
          </a:p>
        </p:txBody>
      </p:sp>
    </p:spTree>
    <p:extLst>
      <p:ext uri="{BB962C8B-B14F-4D97-AF65-F5344CB8AC3E}">
        <p14:creationId xmlns:p14="http://schemas.microsoft.com/office/powerpoint/2010/main" val="271120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2" name="Date Placeholder 3">
            <a:extLst>
              <a:ext uri="{FF2B5EF4-FFF2-40B4-BE49-F238E27FC236}">
                <a16:creationId xmlns:a16="http://schemas.microsoft.com/office/drawing/2014/main" id="{F8FAA178-0C8E-B1DE-A8A8-D947104FAA26}"/>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365FF573-0CDB-9583-62EA-FCFDDF8C475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B7299A-0689-6F33-5B06-E09AB00EA2D0}"/>
              </a:ext>
            </a:extLst>
          </p:cNvPr>
          <p:cNvSpPr>
            <a:spLocks noGrp="1"/>
          </p:cNvSpPr>
          <p:nvPr>
            <p:ph type="sldNum" sz="quarter" idx="12"/>
          </p:nvPr>
        </p:nvSpPr>
        <p:spPr/>
        <p:txBody>
          <a:bodyPr/>
          <a:lstStyle>
            <a:lvl1pPr>
              <a:defRPr/>
            </a:lvl1pPr>
          </a:lstStyle>
          <a:p>
            <a:pPr>
              <a:defRPr/>
            </a:pPr>
            <a:fld id="{A55C7F05-4269-4BB5-933A-EFEA08F3C2A3}" type="slidenum">
              <a:rPr lang="en-US" altLang="en-US"/>
              <a:pPr>
                <a:defRPr/>
              </a:pPr>
              <a:t>‹#›</a:t>
            </a:fld>
            <a:endParaRPr lang="en-US" altLang="en-US"/>
          </a:p>
        </p:txBody>
      </p:sp>
    </p:spTree>
    <p:extLst>
      <p:ext uri="{BB962C8B-B14F-4D97-AF65-F5344CB8AC3E}">
        <p14:creationId xmlns:p14="http://schemas.microsoft.com/office/powerpoint/2010/main" val="151198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CAFD0489-2D53-9653-46CA-41DD88F3C90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E29E9F1-B9C1-A967-31C8-C1E15383F89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D25F78-9543-433D-4D91-0909A494BFF7}"/>
              </a:ext>
            </a:extLst>
          </p:cNvPr>
          <p:cNvSpPr>
            <a:spLocks noGrp="1"/>
          </p:cNvSpPr>
          <p:nvPr>
            <p:ph type="sldNum" sz="quarter" idx="12"/>
          </p:nvPr>
        </p:nvSpPr>
        <p:spPr/>
        <p:txBody>
          <a:bodyPr/>
          <a:lstStyle>
            <a:lvl1pPr>
              <a:defRPr/>
            </a:lvl1pPr>
          </a:lstStyle>
          <a:p>
            <a:pPr>
              <a:defRPr/>
            </a:pPr>
            <a:fld id="{947B60C3-E706-4CB6-A636-52177F3E4613}" type="slidenum">
              <a:rPr lang="en-US" altLang="en-US"/>
              <a:pPr>
                <a:defRPr/>
              </a:pPr>
              <a:t>‹#›</a:t>
            </a:fld>
            <a:endParaRPr lang="en-US" altLang="en-US"/>
          </a:p>
        </p:txBody>
      </p:sp>
    </p:spTree>
    <p:extLst>
      <p:ext uri="{BB962C8B-B14F-4D97-AF65-F5344CB8AC3E}">
        <p14:creationId xmlns:p14="http://schemas.microsoft.com/office/powerpoint/2010/main" val="212088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945927-7881-E696-6557-3463EB4FF51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FB4FED6-53DC-2311-5F3D-6E96F20A471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241FD42-F89F-7D09-57D5-BBEF837F0492}"/>
              </a:ext>
            </a:extLst>
          </p:cNvPr>
          <p:cNvSpPr>
            <a:spLocks noGrp="1"/>
          </p:cNvSpPr>
          <p:nvPr>
            <p:ph type="sldNum" sz="quarter" idx="12"/>
          </p:nvPr>
        </p:nvSpPr>
        <p:spPr/>
        <p:txBody>
          <a:bodyPr/>
          <a:lstStyle>
            <a:lvl1pPr>
              <a:defRPr/>
            </a:lvl1pPr>
          </a:lstStyle>
          <a:p>
            <a:pPr>
              <a:defRPr/>
            </a:pPr>
            <a:fld id="{F82CE133-1B76-42E8-A83D-24E7BCB06D6B}" type="slidenum">
              <a:rPr lang="en-US" altLang="en-US"/>
              <a:pPr>
                <a:defRPr/>
              </a:pPr>
              <a:t>‹#›</a:t>
            </a:fld>
            <a:endParaRPr lang="en-US" altLang="en-US"/>
          </a:p>
        </p:txBody>
      </p:sp>
    </p:spTree>
    <p:extLst>
      <p:ext uri="{BB962C8B-B14F-4D97-AF65-F5344CB8AC3E}">
        <p14:creationId xmlns:p14="http://schemas.microsoft.com/office/powerpoint/2010/main" val="329998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vi-VN"/>
              <a:t>Bấm để sửa kiểu tiêu đề Bản cái</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B72EA373-2E25-C22E-DE43-2EFEB3FD0BC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6FFACE1-6E7D-2A4C-2E46-31B8C4FE4F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2754E3-FF50-3709-4EEB-7B9160CE65AD}"/>
              </a:ext>
            </a:extLst>
          </p:cNvPr>
          <p:cNvSpPr>
            <a:spLocks noGrp="1"/>
          </p:cNvSpPr>
          <p:nvPr>
            <p:ph type="sldNum" sz="quarter" idx="12"/>
          </p:nvPr>
        </p:nvSpPr>
        <p:spPr/>
        <p:txBody>
          <a:bodyPr/>
          <a:lstStyle>
            <a:lvl1pPr>
              <a:defRPr/>
            </a:lvl1pPr>
          </a:lstStyle>
          <a:p>
            <a:pPr>
              <a:defRPr/>
            </a:pPr>
            <a:fld id="{93905FBB-B651-4D4A-B395-6BE74C61BC07}" type="slidenum">
              <a:rPr lang="en-US" altLang="en-US"/>
              <a:pPr>
                <a:defRPr/>
              </a:pPr>
              <a:t>‹#›</a:t>
            </a:fld>
            <a:endParaRPr lang="en-US" altLang="en-US"/>
          </a:p>
        </p:txBody>
      </p:sp>
    </p:spTree>
    <p:extLst>
      <p:ext uri="{BB962C8B-B14F-4D97-AF65-F5344CB8AC3E}">
        <p14:creationId xmlns:p14="http://schemas.microsoft.com/office/powerpoint/2010/main" val="243909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BD9A4823-DA39-9B87-8973-B2DA1E6F597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4774D61-29E3-97B1-6BD0-BA45555302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5D5FEA-91AC-FC8B-7B2C-D21B88BB0D1C}"/>
              </a:ext>
            </a:extLst>
          </p:cNvPr>
          <p:cNvSpPr>
            <a:spLocks noGrp="1"/>
          </p:cNvSpPr>
          <p:nvPr>
            <p:ph type="sldNum" sz="quarter" idx="12"/>
          </p:nvPr>
        </p:nvSpPr>
        <p:spPr/>
        <p:txBody>
          <a:bodyPr/>
          <a:lstStyle>
            <a:lvl1pPr>
              <a:defRPr/>
            </a:lvl1pPr>
          </a:lstStyle>
          <a:p>
            <a:pPr>
              <a:defRPr/>
            </a:pPr>
            <a:fld id="{47CEFADC-C705-4C55-8837-48A5969B8D9A}" type="slidenum">
              <a:rPr lang="en-US" altLang="en-US"/>
              <a:pPr>
                <a:defRPr/>
              </a:pPr>
              <a:t>‹#›</a:t>
            </a:fld>
            <a:endParaRPr lang="en-US" altLang="en-US"/>
          </a:p>
        </p:txBody>
      </p:sp>
    </p:spTree>
    <p:extLst>
      <p:ext uri="{BB962C8B-B14F-4D97-AF65-F5344CB8AC3E}">
        <p14:creationId xmlns:p14="http://schemas.microsoft.com/office/powerpoint/2010/main" val="122395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8ABA3A-44E8-5B73-8E84-EA929BF6F4CE}"/>
              </a:ext>
            </a:extLst>
          </p:cNvPr>
          <p:cNvSpPr/>
          <p:nvPr/>
        </p:nvSpPr>
        <p:spPr>
          <a:xfrm>
            <a:off x="243418" y="182564"/>
            <a:ext cx="11705167"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CA5D98A1-7A6E-7D8C-487E-A6DA1EE0379C}"/>
              </a:ext>
            </a:extLst>
          </p:cNvPr>
          <p:cNvSpPr>
            <a:spLocks noGrp="1" noChangeArrowheads="1"/>
          </p:cNvSpPr>
          <p:nvPr>
            <p:ph type="title"/>
          </p:nvPr>
        </p:nvSpPr>
        <p:spPr bwMode="auto">
          <a:xfrm>
            <a:off x="1143001" y="609601"/>
            <a:ext cx="987636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để sửa kiểu tiêu đề Bản cái</a:t>
            </a:r>
            <a:endParaRPr lang="en-US" altLang="en-US"/>
          </a:p>
        </p:txBody>
      </p:sp>
      <p:sp>
        <p:nvSpPr>
          <p:cNvPr id="1028" name="Text Placeholder 2">
            <a:extLst>
              <a:ext uri="{FF2B5EF4-FFF2-40B4-BE49-F238E27FC236}">
                <a16:creationId xmlns:a16="http://schemas.microsoft.com/office/drawing/2014/main" id="{4C7BF688-EB7D-C2C8-2B92-C43BBAA9D1EF}"/>
              </a:ext>
            </a:extLst>
          </p:cNvPr>
          <p:cNvSpPr>
            <a:spLocks noGrp="1" noChangeArrowheads="1"/>
          </p:cNvSpPr>
          <p:nvPr>
            <p:ph type="body" idx="1"/>
          </p:nvPr>
        </p:nvSpPr>
        <p:spPr bwMode="auto">
          <a:xfrm>
            <a:off x="1143000" y="2057400"/>
            <a:ext cx="987213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Bấm để chỉnh sửa kiểu văn bản của Bản cái</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Date Placeholder 3">
            <a:extLst>
              <a:ext uri="{FF2B5EF4-FFF2-40B4-BE49-F238E27FC236}">
                <a16:creationId xmlns:a16="http://schemas.microsoft.com/office/drawing/2014/main" id="{D2299F0D-0B7E-4FEE-57D6-C0DA1AB3835D}"/>
              </a:ext>
            </a:extLst>
          </p:cNvPr>
          <p:cNvSpPr>
            <a:spLocks noGrp="1"/>
          </p:cNvSpPr>
          <p:nvPr>
            <p:ph type="dt" sz="half" idx="2"/>
          </p:nvPr>
        </p:nvSpPr>
        <p:spPr>
          <a:xfrm>
            <a:off x="1143000" y="6224589"/>
            <a:ext cx="232833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189D6D2-80F9-393C-38F0-FF13A1397D3F}"/>
              </a:ext>
            </a:extLst>
          </p:cNvPr>
          <p:cNvSpPr>
            <a:spLocks noGrp="1"/>
          </p:cNvSpPr>
          <p:nvPr>
            <p:ph type="ftr" sz="quarter" idx="3"/>
          </p:nvPr>
        </p:nvSpPr>
        <p:spPr>
          <a:xfrm>
            <a:off x="3949700" y="6224589"/>
            <a:ext cx="4718051"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7055D39-76A0-F605-03AB-CB2733241FFB}"/>
              </a:ext>
            </a:extLst>
          </p:cNvPr>
          <p:cNvSpPr>
            <a:spLocks noGrp="1"/>
          </p:cNvSpPr>
          <p:nvPr>
            <p:ph type="sldNum" sz="quarter" idx="4"/>
          </p:nvPr>
        </p:nvSpPr>
        <p:spPr>
          <a:xfrm>
            <a:off x="9330268" y="6224589"/>
            <a:ext cx="1706033"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solidFill>
                <a:latin typeface="+mn-lt"/>
              </a:defRPr>
            </a:lvl1pPr>
          </a:lstStyle>
          <a:p>
            <a:pPr>
              <a:defRPr/>
            </a:pPr>
            <a:fld id="{49877B9A-10E5-46A0-B40F-C2AB46F90145}" type="slidenum">
              <a:rPr lang="en-US" altLang="en-US"/>
              <a:pPr>
                <a:defRPr/>
              </a:pPr>
              <a:t>‹#›</a:t>
            </a:fld>
            <a:endParaRPr lang="en-US" altLang="en-US"/>
          </a:p>
        </p:txBody>
      </p:sp>
    </p:spTree>
    <p:extLst>
      <p:ext uri="{BB962C8B-B14F-4D97-AF65-F5344CB8AC3E}">
        <p14:creationId xmlns:p14="http://schemas.microsoft.com/office/powerpoint/2010/main" val="3259901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390C3-A2ED-577D-ADA6-BED71C44C14B}"/>
              </a:ext>
            </a:extLst>
          </p:cNvPr>
          <p:cNvSpPr>
            <a:spLocks noGrp="1"/>
          </p:cNvSpPr>
          <p:nvPr>
            <p:ph type="title"/>
          </p:nvPr>
        </p:nvSpPr>
        <p:spPr>
          <a:xfrm>
            <a:off x="1250952" y="382588"/>
            <a:ext cx="10179049" cy="149225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1027" name="Text Placeholder 2">
            <a:extLst>
              <a:ext uri="{FF2B5EF4-FFF2-40B4-BE49-F238E27FC236}">
                <a16:creationId xmlns:a16="http://schemas.microsoft.com/office/drawing/2014/main" id="{76727283-1D9D-7BF1-232F-F24DAA294916}"/>
              </a:ext>
            </a:extLst>
          </p:cNvPr>
          <p:cNvSpPr>
            <a:spLocks noGrp="1" noChangeArrowheads="1"/>
          </p:cNvSpPr>
          <p:nvPr>
            <p:ph type="body" idx="1"/>
          </p:nvPr>
        </p:nvSpPr>
        <p:spPr bwMode="auto">
          <a:xfrm>
            <a:off x="1250952" y="2286000"/>
            <a:ext cx="10179049"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Bấm để chỉnh sửa kiểu văn bản của Bản cái</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Date Placeholder 3">
            <a:extLst>
              <a:ext uri="{FF2B5EF4-FFF2-40B4-BE49-F238E27FC236}">
                <a16:creationId xmlns:a16="http://schemas.microsoft.com/office/drawing/2014/main" id="{69329C7E-8AD6-E8B2-F20A-6E6E8CCCF005}"/>
              </a:ext>
            </a:extLst>
          </p:cNvPr>
          <p:cNvSpPr>
            <a:spLocks noGrp="1"/>
          </p:cNvSpPr>
          <p:nvPr>
            <p:ph type="dt" sz="half" idx="2"/>
          </p:nvPr>
        </p:nvSpPr>
        <p:spPr>
          <a:xfrm>
            <a:off x="1250952" y="6375400"/>
            <a:ext cx="2330449" cy="349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206DE20-A0BA-AA08-8779-6B787DA928C7}"/>
              </a:ext>
            </a:extLst>
          </p:cNvPr>
          <p:cNvSpPr>
            <a:spLocks noGrp="1"/>
          </p:cNvSpPr>
          <p:nvPr>
            <p:ph type="ftr" sz="quarter" idx="3"/>
          </p:nvPr>
        </p:nvSpPr>
        <p:spPr>
          <a:xfrm>
            <a:off x="4038600" y="6375401"/>
            <a:ext cx="4114800" cy="3460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699FEE6-6951-4276-FDED-E702FBAFF791}"/>
              </a:ext>
            </a:extLst>
          </p:cNvPr>
          <p:cNvSpPr>
            <a:spLocks noGrp="1"/>
          </p:cNvSpPr>
          <p:nvPr>
            <p:ph type="sldNum" sz="quarter" idx="4"/>
          </p:nvPr>
        </p:nvSpPr>
        <p:spPr>
          <a:xfrm>
            <a:off x="8610600" y="6375401"/>
            <a:ext cx="2819400" cy="34607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lumMod val="65000"/>
                    <a:lumOff val="35000"/>
                  </a:schemeClr>
                </a:solidFill>
                <a:latin typeface="+mn-lt"/>
              </a:defRPr>
            </a:lvl1pPr>
          </a:lstStyle>
          <a:p>
            <a:pPr>
              <a:defRPr/>
            </a:pPr>
            <a:fld id="{7809CAE8-73C7-4476-B0C6-3F7BA32C3511}" type="slidenum">
              <a:rPr lang="en-US" altLang="vi-VN"/>
              <a:pPr>
                <a:defRPr/>
              </a:pPr>
              <a:t>‹#›</a:t>
            </a:fld>
            <a:endParaRPr lang="en-US" altLang="vi-VN"/>
          </a:p>
        </p:txBody>
      </p:sp>
      <p:sp>
        <p:nvSpPr>
          <p:cNvPr id="12" name="Rectangle 11">
            <a:extLst>
              <a:ext uri="{FF2B5EF4-FFF2-40B4-BE49-F238E27FC236}">
                <a16:creationId xmlns:a16="http://schemas.microsoft.com/office/drawing/2014/main" id="{1AE1FD49-B57D-DA9B-4044-DC474788F8D0}"/>
              </a:ext>
            </a:extLst>
          </p:cNvPr>
          <p:cNvSpPr/>
          <p:nvPr/>
        </p:nvSpPr>
        <p:spPr>
          <a:xfrm>
            <a:off x="11908368"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2076AB62-6004-061C-0537-66F41CD4DB0C}"/>
              </a:ext>
            </a:extLst>
          </p:cNvPr>
          <p:cNvSpPr/>
          <p:nvPr/>
        </p:nvSpPr>
        <p:spPr>
          <a:xfrm>
            <a:off x="11908368"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F99EAA75-CB5A-68FA-2AC6-CFA8AAB4A7CB}"/>
              </a:ext>
            </a:extLst>
          </p:cNvPr>
          <p:cNvSpPr>
            <a:spLocks/>
          </p:cNvSpPr>
          <p:nvPr/>
        </p:nvSpPr>
        <p:spPr bwMode="auto">
          <a:xfrm>
            <a:off x="0" y="0"/>
            <a:ext cx="905933"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Tree>
    <p:extLst>
      <p:ext uri="{BB962C8B-B14F-4D97-AF65-F5344CB8AC3E}">
        <p14:creationId xmlns:p14="http://schemas.microsoft.com/office/powerpoint/2010/main" val="40585658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E75-3C9C-4129-BEE7-5D3362AFF276}" type="datetimeFigureOut">
              <a:rPr lang="en-US" smtClean="0"/>
              <a:t>11/25/2022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728B-415A-46E2-8EA5-90997E780454}" type="slidenum">
              <a:rPr lang="en-US" smtClean="0"/>
              <a:t>‹#›</a:t>
            </a:fld>
            <a:endParaRPr lang="en-US"/>
          </a:p>
        </p:txBody>
      </p:sp>
    </p:spTree>
    <p:extLst>
      <p:ext uri="{BB962C8B-B14F-4D97-AF65-F5344CB8AC3E}">
        <p14:creationId xmlns:p14="http://schemas.microsoft.com/office/powerpoint/2010/main" val="13652741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0.xml"/><Relationship Id="rId7" Type="http://schemas.openxmlformats.org/officeDocument/2006/relationships/image" Target="../media/image9.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Hộp Văn bản 3">
            <a:extLst>
              <a:ext uri="{FF2B5EF4-FFF2-40B4-BE49-F238E27FC236}">
                <a16:creationId xmlns:a16="http://schemas.microsoft.com/office/drawing/2014/main" id="{548AABF7-E7A0-1C20-E9CC-646B039E734D}"/>
              </a:ext>
            </a:extLst>
          </p:cNvPr>
          <p:cNvSpPr txBox="1">
            <a:spLocks noChangeArrowheads="1"/>
          </p:cNvSpPr>
          <p:nvPr/>
        </p:nvSpPr>
        <p:spPr bwMode="auto">
          <a:xfrm>
            <a:off x="988541" y="74324"/>
            <a:ext cx="10775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defTabSz="457200" fontAlgn="base">
              <a:lnSpc>
                <a:spcPct val="100000"/>
              </a:lnSpc>
              <a:spcBef>
                <a:spcPct val="0"/>
              </a:spcBef>
              <a:spcAft>
                <a:spcPct val="0"/>
              </a:spcAft>
              <a:buClrTx/>
              <a:buNone/>
            </a:pPr>
            <a:r>
              <a:rPr lang="en-US" altLang="en-US" sz="3200" b="1">
                <a:solidFill>
                  <a:prstClr val="black"/>
                </a:solidFill>
                <a:latin typeface="Times New Roman" panose="02020603050405020304" pitchFamily="18" charset="0"/>
                <a:cs typeface="Times New Roman" panose="02020603050405020304" pitchFamily="18" charset="0"/>
              </a:rPr>
              <a:t>BÀI 2</a:t>
            </a:r>
            <a:r>
              <a:rPr lang="en-US" altLang="en-US" sz="3200">
                <a:solidFill>
                  <a:prstClr val="black"/>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CÁCH MẠNG TƯ SẢN PHÁP CUỐI THẾ KỈ XVIII</a:t>
            </a:r>
            <a:endParaRPr lang="en-US" altLang="en-US" sz="3200">
              <a:solidFill>
                <a:prstClr val="black"/>
              </a:solidFill>
            </a:endParaRPr>
          </a:p>
        </p:txBody>
      </p:sp>
      <p:pic>
        <p:nvPicPr>
          <p:cNvPr id="5" name="Hình ảnh 4">
            <a:extLst>
              <a:ext uri="{FF2B5EF4-FFF2-40B4-BE49-F238E27FC236}">
                <a16:creationId xmlns:a16="http://schemas.microsoft.com/office/drawing/2014/main" id="{1191B22D-01DA-4F17-6497-71450D27C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50" y="1679340"/>
            <a:ext cx="4251998" cy="364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ộp Văn bản 6">
            <a:extLst>
              <a:ext uri="{FF2B5EF4-FFF2-40B4-BE49-F238E27FC236}">
                <a16:creationId xmlns:a16="http://schemas.microsoft.com/office/drawing/2014/main" id="{E3627B86-E393-4502-F67E-2B3B515ECD03}"/>
              </a:ext>
            </a:extLst>
          </p:cNvPr>
          <p:cNvSpPr txBox="1"/>
          <p:nvPr/>
        </p:nvSpPr>
        <p:spPr>
          <a:xfrm>
            <a:off x="1068859" y="693502"/>
            <a:ext cx="6477000" cy="523875"/>
          </a:xfrm>
          <a:prstGeom prst="rect">
            <a:avLst/>
          </a:prstGeom>
          <a:noFill/>
        </p:spPr>
        <p:txBody>
          <a:bodyPr>
            <a:spAutoFit/>
          </a:bodyPr>
          <a:lstStyle/>
          <a:p>
            <a:pPr defTabSz="457200">
              <a:defRPr/>
            </a:pPr>
            <a:r>
              <a:rPr lang="en-US" sz="2800" b="1">
                <a:solidFill>
                  <a:srgbClr val="2A1A00">
                    <a:lumMod val="50000"/>
                    <a:lumOff val="50000"/>
                  </a:srgbClr>
                </a:solidFill>
                <a:latin typeface="Times New Roman" panose="02020603050405020304" pitchFamily="18" charset="0"/>
                <a:cs typeface="Times New Roman" panose="02020603050405020304" pitchFamily="18" charset="0"/>
              </a:rPr>
              <a:t>I. Nước Pháp trước cách mạng</a:t>
            </a:r>
          </a:p>
        </p:txBody>
      </p:sp>
      <p:sp>
        <p:nvSpPr>
          <p:cNvPr id="9221" name="Hộp Văn bản 7">
            <a:extLst>
              <a:ext uri="{FF2B5EF4-FFF2-40B4-BE49-F238E27FC236}">
                <a16:creationId xmlns:a16="http://schemas.microsoft.com/office/drawing/2014/main" id="{5E979062-490B-0C09-5B6E-05EE1B2244B2}"/>
              </a:ext>
            </a:extLst>
          </p:cNvPr>
          <p:cNvSpPr txBox="1">
            <a:spLocks noChangeArrowheads="1"/>
          </p:cNvSpPr>
          <p:nvPr/>
        </p:nvSpPr>
        <p:spPr bwMode="auto">
          <a:xfrm>
            <a:off x="1524000" y="1217377"/>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defTabSz="457200" fontAlgn="base">
              <a:lnSpc>
                <a:spcPct val="100000"/>
              </a:lnSpc>
              <a:spcBef>
                <a:spcPct val="0"/>
              </a:spcBef>
              <a:spcAft>
                <a:spcPct val="0"/>
              </a:spcAft>
              <a:buClrTx/>
              <a:buNone/>
            </a:pPr>
            <a:r>
              <a:rPr lang="en-US" altLang="en-US" sz="2400" b="1">
                <a:solidFill>
                  <a:prstClr val="black"/>
                </a:solidFill>
                <a:latin typeface="Times New Roman" panose="02020603050405020304" pitchFamily="18" charset="0"/>
                <a:cs typeface="Times New Roman" panose="02020603050405020304" pitchFamily="18" charset="0"/>
              </a:rPr>
              <a:t>1. Tình hình kinh tế</a:t>
            </a:r>
          </a:p>
        </p:txBody>
      </p:sp>
      <p:sp>
        <p:nvSpPr>
          <p:cNvPr id="6" name="Bong bóng Ý nghĩ: Hình đám mây 5">
            <a:extLst>
              <a:ext uri="{FF2B5EF4-FFF2-40B4-BE49-F238E27FC236}">
                <a16:creationId xmlns:a16="http://schemas.microsoft.com/office/drawing/2014/main" id="{3805B87D-EB52-52C6-7EEF-5572DC7FC039}"/>
              </a:ext>
            </a:extLst>
          </p:cNvPr>
          <p:cNvSpPr/>
          <p:nvPr/>
        </p:nvSpPr>
        <p:spPr>
          <a:xfrm>
            <a:off x="7043353" y="965736"/>
            <a:ext cx="4541108" cy="27165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a:solidFill>
                  <a:schemeClr val="tx1"/>
                </a:solidFill>
                <a:latin typeface="Times New Roman" panose="02020603050405020304" pitchFamily="18" charset="0"/>
                <a:cs typeface="Times New Roman" panose="02020603050405020304" pitchFamily="18" charset="0"/>
              </a:rPr>
              <a:t>Vì sao nông nghiệp Pháp lạc hậu?</a:t>
            </a:r>
          </a:p>
        </p:txBody>
      </p:sp>
      <p:sp>
        <p:nvSpPr>
          <p:cNvPr id="8" name="Bong bóng Ý nghĩ: Hình đám mây 7">
            <a:extLst>
              <a:ext uri="{FF2B5EF4-FFF2-40B4-BE49-F238E27FC236}">
                <a16:creationId xmlns:a16="http://schemas.microsoft.com/office/drawing/2014/main" id="{336ECE9A-845F-65F7-AE5F-6A5736F90A78}"/>
              </a:ext>
            </a:extLst>
          </p:cNvPr>
          <p:cNvSpPr/>
          <p:nvPr/>
        </p:nvSpPr>
        <p:spPr>
          <a:xfrm>
            <a:off x="4186839" y="2659298"/>
            <a:ext cx="4765675" cy="29813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a:solidFill>
                  <a:schemeClr val="tx1"/>
                </a:solidFill>
                <a:latin typeface="Times New Roman" panose="02020603050405020304" pitchFamily="18" charset="0"/>
                <a:cs typeface="Times New Roman" panose="02020603050405020304" pitchFamily="18" charset="0"/>
              </a:rPr>
              <a:t>Chế độ phong kiến đã có những chính sách gì đối với sự phát triển của công thương nghiệp?</a:t>
            </a:r>
          </a:p>
        </p:txBody>
      </p:sp>
      <p:sp>
        <p:nvSpPr>
          <p:cNvPr id="9" name="Hình chữ nhật 8">
            <a:extLst>
              <a:ext uri="{FF2B5EF4-FFF2-40B4-BE49-F238E27FC236}">
                <a16:creationId xmlns:a16="http://schemas.microsoft.com/office/drawing/2014/main" id="{D9D65140-BD29-14FE-1772-D298870ECC58}"/>
              </a:ext>
            </a:extLst>
          </p:cNvPr>
          <p:cNvSpPr/>
          <p:nvPr/>
        </p:nvSpPr>
        <p:spPr>
          <a:xfrm>
            <a:off x="988542" y="6164498"/>
            <a:ext cx="10445578" cy="619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a:latin typeface="Times New Roman" panose="02020603050405020304" pitchFamily="18" charset="0"/>
                <a:cs typeface="Times New Roman" panose="02020603050405020304" pitchFamily="18" charset="0"/>
              </a:rPr>
              <a:t>Hướng dẫn: Học sinh đọc sách giáo khoa để trả lời câu hỏi.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Hộp Văn bản 1">
            <a:extLst>
              <a:ext uri="{FF2B5EF4-FFF2-40B4-BE49-F238E27FC236}">
                <a16:creationId xmlns:a16="http://schemas.microsoft.com/office/drawing/2014/main" id="{C66F1605-24C6-1148-BF7D-667CE3A0AEAA}"/>
              </a:ext>
            </a:extLst>
          </p:cNvPr>
          <p:cNvSpPr txBox="1">
            <a:spLocks noChangeArrowheads="1"/>
          </p:cNvSpPr>
          <p:nvPr/>
        </p:nvSpPr>
        <p:spPr bwMode="auto">
          <a:xfrm>
            <a:off x="1013253" y="79951"/>
            <a:ext cx="10775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defTabSz="457200" fontAlgn="base">
              <a:lnSpc>
                <a:spcPct val="100000"/>
              </a:lnSpc>
              <a:spcBef>
                <a:spcPct val="0"/>
              </a:spcBef>
              <a:spcAft>
                <a:spcPct val="0"/>
              </a:spcAft>
              <a:buClrTx/>
              <a:buNone/>
            </a:pPr>
            <a:r>
              <a:rPr lang="en-US" altLang="en-US" sz="3200" b="1">
                <a:solidFill>
                  <a:prstClr val="black"/>
                </a:solidFill>
                <a:latin typeface="Times New Roman" panose="02020603050405020304" pitchFamily="18" charset="0"/>
                <a:cs typeface="Times New Roman" panose="02020603050405020304" pitchFamily="18" charset="0"/>
              </a:rPr>
              <a:t>BÀI 2</a:t>
            </a:r>
            <a:r>
              <a:rPr lang="en-US" altLang="en-US" sz="3200">
                <a:solidFill>
                  <a:prstClr val="black"/>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CÁCH MẠNG TƯ SẢN PHÁP CUỐI THẾ KỈ XVIII</a:t>
            </a:r>
            <a:endParaRPr lang="en-US" altLang="en-US" sz="3200">
              <a:solidFill>
                <a:prstClr val="black"/>
              </a:solidFill>
            </a:endParaRPr>
          </a:p>
        </p:txBody>
      </p:sp>
      <p:sp>
        <p:nvSpPr>
          <p:cNvPr id="3" name="Hộp Văn bản 2">
            <a:extLst>
              <a:ext uri="{FF2B5EF4-FFF2-40B4-BE49-F238E27FC236}">
                <a16:creationId xmlns:a16="http://schemas.microsoft.com/office/drawing/2014/main" id="{F16C7323-5933-DAEF-7857-6151D13DBA7A}"/>
              </a:ext>
            </a:extLst>
          </p:cNvPr>
          <p:cNvSpPr txBox="1"/>
          <p:nvPr/>
        </p:nvSpPr>
        <p:spPr>
          <a:xfrm>
            <a:off x="1077098" y="664323"/>
            <a:ext cx="5802313" cy="523875"/>
          </a:xfrm>
          <a:prstGeom prst="rect">
            <a:avLst/>
          </a:prstGeom>
          <a:noFill/>
        </p:spPr>
        <p:txBody>
          <a:bodyPr>
            <a:spAutoFit/>
          </a:bodyPr>
          <a:lstStyle/>
          <a:p>
            <a:pPr defTabSz="457200">
              <a:defRPr/>
            </a:pPr>
            <a:r>
              <a:rPr lang="en-US" sz="2800" b="1">
                <a:solidFill>
                  <a:srgbClr val="2A1A00">
                    <a:lumMod val="50000"/>
                    <a:lumOff val="50000"/>
                  </a:srgbClr>
                </a:solidFill>
                <a:latin typeface="Times New Roman" panose="02020603050405020304" pitchFamily="18" charset="0"/>
                <a:cs typeface="Times New Roman" panose="02020603050405020304" pitchFamily="18" charset="0"/>
              </a:rPr>
              <a:t>I. Nước Pháp trước cách mạng</a:t>
            </a:r>
          </a:p>
        </p:txBody>
      </p:sp>
      <p:sp>
        <p:nvSpPr>
          <p:cNvPr id="11269" name="Hộp Văn bản 7">
            <a:extLst>
              <a:ext uri="{FF2B5EF4-FFF2-40B4-BE49-F238E27FC236}">
                <a16:creationId xmlns:a16="http://schemas.microsoft.com/office/drawing/2014/main" id="{DE99173A-D389-E7AE-70A9-63C2C7C115A8}"/>
              </a:ext>
            </a:extLst>
          </p:cNvPr>
          <p:cNvSpPr txBox="1">
            <a:spLocks noChangeArrowheads="1"/>
          </p:cNvSpPr>
          <p:nvPr/>
        </p:nvSpPr>
        <p:spPr bwMode="auto">
          <a:xfrm>
            <a:off x="1260389" y="1210382"/>
            <a:ext cx="6248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defTabSz="457200" fontAlgn="base">
              <a:lnSpc>
                <a:spcPct val="100000"/>
              </a:lnSpc>
              <a:spcBef>
                <a:spcPct val="0"/>
              </a:spcBef>
              <a:spcAft>
                <a:spcPct val="0"/>
              </a:spcAft>
              <a:buClrTx/>
              <a:buNone/>
            </a:pPr>
            <a:r>
              <a:rPr lang="en-US" altLang="en-US" sz="2800" b="1">
                <a:solidFill>
                  <a:prstClr val="black"/>
                </a:solidFill>
                <a:latin typeface="Times New Roman" panose="02020603050405020304" pitchFamily="18" charset="0"/>
                <a:cs typeface="Times New Roman" panose="02020603050405020304" pitchFamily="18" charset="0"/>
              </a:rPr>
              <a:t>2. Tình hình chính trị - xã hội</a:t>
            </a:r>
          </a:p>
        </p:txBody>
      </p:sp>
      <p:sp>
        <p:nvSpPr>
          <p:cNvPr id="9" name="Bong bóng Ý nghĩ: Hình đám mây 8">
            <a:extLst>
              <a:ext uri="{FF2B5EF4-FFF2-40B4-BE49-F238E27FC236}">
                <a16:creationId xmlns:a16="http://schemas.microsoft.com/office/drawing/2014/main" id="{A0DED468-83C8-12E7-5A48-2E0392DAF0B2}"/>
              </a:ext>
            </a:extLst>
          </p:cNvPr>
          <p:cNvSpPr/>
          <p:nvPr/>
        </p:nvSpPr>
        <p:spPr>
          <a:xfrm>
            <a:off x="6487214" y="1772570"/>
            <a:ext cx="4765675" cy="29813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a:solidFill>
                  <a:schemeClr val="tx1"/>
                </a:solidFill>
                <a:latin typeface="Times New Roman" panose="02020603050405020304" pitchFamily="18" charset="0"/>
                <a:cs typeface="Times New Roman" panose="02020603050405020304" pitchFamily="18" charset="0"/>
              </a:rPr>
              <a:t>Xã hội Pháp trước cách mạng phân ra những đẳng cấp nào?</a:t>
            </a:r>
          </a:p>
        </p:txBody>
      </p:sp>
      <p:sp>
        <p:nvSpPr>
          <p:cNvPr id="2" name="Bong bóng Ý nghĩ: Hình đám mây 1">
            <a:extLst>
              <a:ext uri="{FF2B5EF4-FFF2-40B4-BE49-F238E27FC236}">
                <a16:creationId xmlns:a16="http://schemas.microsoft.com/office/drawing/2014/main" id="{9AE3215D-BB7C-7097-A996-80EFD3BD22E8}"/>
              </a:ext>
            </a:extLst>
          </p:cNvPr>
          <p:cNvSpPr/>
          <p:nvPr/>
        </p:nvSpPr>
        <p:spPr>
          <a:xfrm>
            <a:off x="1260389" y="1832299"/>
            <a:ext cx="4703806" cy="28788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a:solidFill>
                  <a:schemeClr val="tx1"/>
                </a:solidFill>
                <a:latin typeface="Times New Roman" panose="02020603050405020304" pitchFamily="18" charset="0"/>
                <a:cs typeface="Times New Roman" panose="02020603050405020304" pitchFamily="18" charset="0"/>
              </a:rPr>
              <a:t>Tình hình chính trị Pháp trước cách mạng có gì nổi bật?</a:t>
            </a:r>
          </a:p>
        </p:txBody>
      </p:sp>
      <p:sp>
        <p:nvSpPr>
          <p:cNvPr id="4" name="Hình chữ nhật 3">
            <a:extLst>
              <a:ext uri="{FF2B5EF4-FFF2-40B4-BE49-F238E27FC236}">
                <a16:creationId xmlns:a16="http://schemas.microsoft.com/office/drawing/2014/main" id="{0C8A480E-8517-46C4-042A-4A436B00169D}"/>
              </a:ext>
            </a:extLst>
          </p:cNvPr>
          <p:cNvSpPr/>
          <p:nvPr/>
        </p:nvSpPr>
        <p:spPr>
          <a:xfrm>
            <a:off x="1077098" y="5552150"/>
            <a:ext cx="10445578" cy="619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a:latin typeface="Times New Roman" panose="02020603050405020304" pitchFamily="18" charset="0"/>
                <a:cs typeface="Times New Roman" panose="02020603050405020304" pitchFamily="18" charset="0"/>
              </a:rPr>
              <a:t>Hướng dẫn: Học sinh đọc sách giáo khoa để trả lời câu hỏi.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E037DA7-B377-D1D1-D313-C9178EC929B5}"/>
              </a:ext>
            </a:extLst>
          </p:cNvPr>
          <p:cNvPicPr>
            <a:picLocks noChangeAspect="1"/>
          </p:cNvPicPr>
          <p:nvPr/>
        </p:nvPicPr>
        <p:blipFill>
          <a:blip r:embed="rId2"/>
          <a:stretch>
            <a:fillRect/>
          </a:stretch>
        </p:blipFill>
        <p:spPr>
          <a:xfrm>
            <a:off x="1263107" y="0"/>
            <a:ext cx="9907401" cy="5802695"/>
          </a:xfrm>
          <a:prstGeom prst="rect">
            <a:avLst/>
          </a:prstGeom>
        </p:spPr>
      </p:pic>
      <p:pic>
        <p:nvPicPr>
          <p:cNvPr id="3" name="Hình ảnh 2">
            <a:extLst>
              <a:ext uri="{FF2B5EF4-FFF2-40B4-BE49-F238E27FC236}">
                <a16:creationId xmlns:a16="http://schemas.microsoft.com/office/drawing/2014/main" id="{DE0AE655-A597-61B9-3D8D-E0A590E237AA}"/>
              </a:ext>
            </a:extLst>
          </p:cNvPr>
          <p:cNvPicPr>
            <a:picLocks noChangeAspect="1"/>
          </p:cNvPicPr>
          <p:nvPr/>
        </p:nvPicPr>
        <p:blipFill>
          <a:blip r:embed="rId3"/>
          <a:stretch>
            <a:fillRect/>
          </a:stretch>
        </p:blipFill>
        <p:spPr>
          <a:xfrm>
            <a:off x="2214436" y="5730856"/>
            <a:ext cx="8004742" cy="981541"/>
          </a:xfrm>
          <a:prstGeom prst="rect">
            <a:avLst/>
          </a:prstGeom>
        </p:spPr>
      </p:pic>
    </p:spTree>
    <p:extLst>
      <p:ext uri="{BB962C8B-B14F-4D97-AF65-F5344CB8AC3E}">
        <p14:creationId xmlns:p14="http://schemas.microsoft.com/office/powerpoint/2010/main" val="216527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Hình ảnh 1">
            <a:extLst>
              <a:ext uri="{FF2B5EF4-FFF2-40B4-BE49-F238E27FC236}">
                <a16:creationId xmlns:a16="http://schemas.microsoft.com/office/drawing/2014/main" id="{B313E485-EC5C-79E5-E645-9BE40F3AF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97" y="0"/>
            <a:ext cx="83220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Hộp Văn bản 2">
            <a:extLst>
              <a:ext uri="{FF2B5EF4-FFF2-40B4-BE49-F238E27FC236}">
                <a16:creationId xmlns:a16="http://schemas.microsoft.com/office/drawing/2014/main" id="{47E12932-E5D6-F43E-3244-0D266C88F7F6}"/>
              </a:ext>
            </a:extLst>
          </p:cNvPr>
          <p:cNvSpPr txBox="1">
            <a:spLocks noChangeArrowheads="1"/>
          </p:cNvSpPr>
          <p:nvPr/>
        </p:nvSpPr>
        <p:spPr bwMode="auto">
          <a:xfrm>
            <a:off x="9451231" y="98854"/>
            <a:ext cx="2366125"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defTabSz="457200" fontAlgn="base">
              <a:lnSpc>
                <a:spcPct val="100000"/>
              </a:lnSpc>
              <a:spcBef>
                <a:spcPct val="0"/>
              </a:spcBef>
              <a:spcAft>
                <a:spcPct val="0"/>
              </a:spcAft>
              <a:buClrTx/>
              <a:buNone/>
            </a:pPr>
            <a:r>
              <a:rPr lang="en-US" altLang="en-US" sz="3200" b="1">
                <a:solidFill>
                  <a:srgbClr val="2A1A00"/>
                </a:solidFill>
                <a:latin typeface="Times New Roman" panose="02020603050405020304" pitchFamily="18" charset="0"/>
                <a:cs typeface="Times New Roman" panose="02020603050405020304" pitchFamily="18" charset="0"/>
              </a:rPr>
              <a:t>Quan sát hình, emcó nhận xét gì về bức tranh?</a:t>
            </a:r>
          </a:p>
        </p:txBody>
      </p:sp>
      <p:sp>
        <p:nvSpPr>
          <p:cNvPr id="2" name="Hộp Văn bản 2">
            <a:extLst>
              <a:ext uri="{FF2B5EF4-FFF2-40B4-BE49-F238E27FC236}">
                <a16:creationId xmlns:a16="http://schemas.microsoft.com/office/drawing/2014/main" id="{1CF3F9F7-49E8-0B30-8318-872D336B7E5B}"/>
              </a:ext>
            </a:extLst>
          </p:cNvPr>
          <p:cNvSpPr txBox="1">
            <a:spLocks noChangeArrowheads="1"/>
          </p:cNvSpPr>
          <p:nvPr/>
        </p:nvSpPr>
        <p:spPr bwMode="auto">
          <a:xfrm>
            <a:off x="9451231" y="2826127"/>
            <a:ext cx="2366125" cy="403187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defTabSz="457200" fontAlgn="base">
              <a:lnSpc>
                <a:spcPct val="100000"/>
              </a:lnSpc>
              <a:spcBef>
                <a:spcPct val="0"/>
              </a:spcBef>
              <a:spcAft>
                <a:spcPct val="0"/>
              </a:spcAft>
              <a:buClrTx/>
              <a:buNone/>
            </a:pPr>
            <a:r>
              <a:rPr lang="en-US" altLang="en-US" sz="3200" b="1">
                <a:solidFill>
                  <a:srgbClr val="2A1A00"/>
                </a:solidFill>
                <a:latin typeface="Times New Roman" panose="02020603050405020304" pitchFamily="18" charset="0"/>
                <a:cs typeface="Times New Roman" panose="02020603050405020304" pitchFamily="18" charset="0"/>
              </a:rPr>
              <a:t>Nêu mối quan hệ giữa các đẳng cấp trong xã hội Pháp lúc bấy giờ như thế nào?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Hộp Văn bản 1">
            <a:extLst>
              <a:ext uri="{FF2B5EF4-FFF2-40B4-BE49-F238E27FC236}">
                <a16:creationId xmlns:a16="http://schemas.microsoft.com/office/drawing/2014/main" id="{3607B9A9-04A6-86A4-0402-FA00A852AED6}"/>
              </a:ext>
            </a:extLst>
          </p:cNvPr>
          <p:cNvSpPr txBox="1">
            <a:spLocks noChangeArrowheads="1"/>
          </p:cNvSpPr>
          <p:nvPr/>
        </p:nvSpPr>
        <p:spPr bwMode="auto">
          <a:xfrm>
            <a:off x="823783" y="-11826"/>
            <a:ext cx="11063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defTabSz="457200" fontAlgn="base">
              <a:lnSpc>
                <a:spcPct val="100000"/>
              </a:lnSpc>
              <a:spcBef>
                <a:spcPct val="0"/>
              </a:spcBef>
              <a:spcAft>
                <a:spcPct val="0"/>
              </a:spcAft>
              <a:buClrTx/>
              <a:buNone/>
            </a:pPr>
            <a:r>
              <a:rPr lang="en-US" altLang="en-US" sz="3200" b="1">
                <a:solidFill>
                  <a:prstClr val="black"/>
                </a:solidFill>
                <a:latin typeface="Times New Roman" panose="02020603050405020304" pitchFamily="18" charset="0"/>
                <a:cs typeface="Times New Roman" panose="02020603050405020304" pitchFamily="18" charset="0"/>
              </a:rPr>
              <a:t>BÀI 2</a:t>
            </a:r>
            <a:r>
              <a:rPr lang="en-US" altLang="en-US" sz="3200">
                <a:solidFill>
                  <a:prstClr val="black"/>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CÁCH MẠNG TƯ SẢN PHÁP CUỐI THẾ KỈ XVIII</a:t>
            </a:r>
            <a:endParaRPr lang="en-US" altLang="en-US" sz="3200">
              <a:solidFill>
                <a:prstClr val="black"/>
              </a:solidFill>
            </a:endParaRPr>
          </a:p>
        </p:txBody>
      </p:sp>
      <p:sp>
        <p:nvSpPr>
          <p:cNvPr id="3" name="Hộp Văn bản 2">
            <a:extLst>
              <a:ext uri="{FF2B5EF4-FFF2-40B4-BE49-F238E27FC236}">
                <a16:creationId xmlns:a16="http://schemas.microsoft.com/office/drawing/2014/main" id="{C2035ADD-4FF7-CF27-2390-6AAB027D6D1F}"/>
              </a:ext>
            </a:extLst>
          </p:cNvPr>
          <p:cNvSpPr txBox="1"/>
          <p:nvPr/>
        </p:nvSpPr>
        <p:spPr>
          <a:xfrm>
            <a:off x="1030244" y="475803"/>
            <a:ext cx="5867400" cy="522287"/>
          </a:xfrm>
          <a:prstGeom prst="rect">
            <a:avLst/>
          </a:prstGeom>
          <a:noFill/>
        </p:spPr>
        <p:txBody>
          <a:bodyPr>
            <a:spAutoFit/>
          </a:bodyPr>
          <a:lstStyle/>
          <a:p>
            <a:pPr defTabSz="457200">
              <a:defRPr/>
            </a:pPr>
            <a:r>
              <a:rPr lang="en-US" sz="2800" b="1">
                <a:solidFill>
                  <a:srgbClr val="2A1A00">
                    <a:lumMod val="50000"/>
                    <a:lumOff val="50000"/>
                  </a:srgbClr>
                </a:solidFill>
                <a:latin typeface="Times New Roman" panose="02020603050405020304" pitchFamily="18" charset="0"/>
                <a:cs typeface="Times New Roman" panose="02020603050405020304" pitchFamily="18" charset="0"/>
              </a:rPr>
              <a:t>I. Nước Pháp trước cách mạng</a:t>
            </a:r>
          </a:p>
        </p:txBody>
      </p:sp>
      <p:sp>
        <p:nvSpPr>
          <p:cNvPr id="14342" name="Hộp Văn bản 5">
            <a:extLst>
              <a:ext uri="{FF2B5EF4-FFF2-40B4-BE49-F238E27FC236}">
                <a16:creationId xmlns:a16="http://schemas.microsoft.com/office/drawing/2014/main" id="{C13755B7-62EA-380B-3705-332BCAC04E19}"/>
              </a:ext>
            </a:extLst>
          </p:cNvPr>
          <p:cNvSpPr txBox="1">
            <a:spLocks noChangeArrowheads="1"/>
          </p:cNvSpPr>
          <p:nvPr/>
        </p:nvSpPr>
        <p:spPr bwMode="auto">
          <a:xfrm>
            <a:off x="1368383" y="967737"/>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defTabSz="457200" fontAlgn="base">
              <a:lnSpc>
                <a:spcPct val="100000"/>
              </a:lnSpc>
              <a:spcBef>
                <a:spcPct val="0"/>
              </a:spcBef>
              <a:spcAft>
                <a:spcPct val="0"/>
              </a:spcAft>
              <a:buClrTx/>
              <a:buNone/>
            </a:pPr>
            <a:r>
              <a:rPr lang="en-US" altLang="en-US" sz="2400" b="1">
                <a:solidFill>
                  <a:prstClr val="black"/>
                </a:solidFill>
                <a:latin typeface="Times New Roman" panose="02020603050405020304" pitchFamily="18" charset="0"/>
                <a:cs typeface="Times New Roman" panose="02020603050405020304" pitchFamily="18" charset="0"/>
              </a:rPr>
              <a:t>3. Đấu tranh trên mặt trận tư tưởng</a:t>
            </a:r>
          </a:p>
        </p:txBody>
      </p:sp>
      <p:pic>
        <p:nvPicPr>
          <p:cNvPr id="7" name="Hình ảnh 6">
            <a:extLst>
              <a:ext uri="{FF2B5EF4-FFF2-40B4-BE49-F238E27FC236}">
                <a16:creationId xmlns:a16="http://schemas.microsoft.com/office/drawing/2014/main" id="{CBFA5726-6837-9053-4616-CC693792B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764" y="1429701"/>
            <a:ext cx="7894637" cy="542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Góc Tròn 1">
            <a:extLst>
              <a:ext uri="{FF2B5EF4-FFF2-40B4-BE49-F238E27FC236}">
                <a16:creationId xmlns:a16="http://schemas.microsoft.com/office/drawing/2014/main" id="{B72FB494-5DB5-49F3-9E3B-832E83BAC43B}"/>
              </a:ext>
            </a:extLst>
          </p:cNvPr>
          <p:cNvSpPr/>
          <p:nvPr/>
        </p:nvSpPr>
        <p:spPr>
          <a:xfrm>
            <a:off x="9176951" y="2232455"/>
            <a:ext cx="2611395" cy="331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Em hãy nêu một vài điểm chủ yếu trong tư tưởng của Mông-te-xki-e, Vôn-te, Rút-xô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xit" presetSubtype="32" fill="hold" nodeType="clickEffect">
                                  <p:stCondLst>
                                    <p:cond delay="0"/>
                                  </p:stCondLst>
                                  <p:childTnLst>
                                    <p:animEffect transition="out" filter="circle(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rot="5400000">
            <a:off x="7849394" y="4029869"/>
            <a:ext cx="2884488" cy="2838450"/>
            <a:chOff x="3936" y="-15"/>
            <a:chExt cx="1817" cy="1788"/>
          </a:xfrm>
        </p:grpSpPr>
        <p:pic>
          <p:nvPicPr>
            <p:cNvPr id="25620"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1"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2"/>
          <p:cNvGrpSpPr>
            <a:grpSpLocks/>
          </p:cNvGrpSpPr>
          <p:nvPr/>
        </p:nvGrpSpPr>
        <p:grpSpPr bwMode="auto">
          <a:xfrm rot="10800000">
            <a:off x="1568450" y="4029075"/>
            <a:ext cx="2884488" cy="2838450"/>
            <a:chOff x="3936" y="-15"/>
            <a:chExt cx="1817" cy="1788"/>
          </a:xfrm>
        </p:grpSpPr>
        <p:pic>
          <p:nvPicPr>
            <p:cNvPr id="25617"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6"/>
          <p:cNvGrpSpPr>
            <a:grpSpLocks/>
          </p:cNvGrpSpPr>
          <p:nvPr/>
        </p:nvGrpSpPr>
        <p:grpSpPr bwMode="auto">
          <a:xfrm>
            <a:off x="7753350" y="-4763"/>
            <a:ext cx="2884488" cy="2838451"/>
            <a:chOff x="3936" y="-15"/>
            <a:chExt cx="1817" cy="1788"/>
          </a:xfrm>
        </p:grpSpPr>
        <p:pic>
          <p:nvPicPr>
            <p:cNvPr id="25614" name="Picture 1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8"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9"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20"/>
          <p:cNvGrpSpPr>
            <a:grpSpLocks/>
          </p:cNvGrpSpPr>
          <p:nvPr/>
        </p:nvGrpSpPr>
        <p:grpSpPr bwMode="auto">
          <a:xfrm rot="-5400000">
            <a:off x="1500981" y="48419"/>
            <a:ext cx="2884488" cy="2838450"/>
            <a:chOff x="3936" y="-15"/>
            <a:chExt cx="1817" cy="1788"/>
          </a:xfrm>
        </p:grpSpPr>
        <p:pic>
          <p:nvPicPr>
            <p:cNvPr id="25611"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2"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50" name="Text Box 18"/>
          <p:cNvSpPr txBox="1">
            <a:spLocks noChangeArrowheads="1"/>
          </p:cNvSpPr>
          <p:nvPr/>
        </p:nvSpPr>
        <p:spPr bwMode="auto">
          <a:xfrm>
            <a:off x="1905000" y="2743200"/>
            <a:ext cx="2438400" cy="3117850"/>
          </a:xfrm>
          <a:prstGeom prst="rect">
            <a:avLst/>
          </a:prstGeom>
          <a:noFill/>
          <a:ln w="66675" cap="rnd">
            <a:solidFill>
              <a:srgbClr val="008000"/>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Hướng dẫn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về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nhà</a:t>
            </a:r>
            <a:endParaRPr kumimoji="0" lang="en-US" sz="5400" b="1" i="0" u="none" strike="noStrike" kern="1200" cap="none" spc="0" normalizeH="0" baseline="0" noProof="0">
              <a:ln>
                <a:noFill/>
              </a:ln>
              <a:solidFill>
                <a:srgbClr val="FF0000"/>
              </a:solidFill>
              <a:effectLst/>
              <a:uLnTx/>
              <a:uFillTx/>
              <a:latin typeface=".VnMysticalH" pitchFamily="34" charset="0"/>
              <a:ea typeface="+mn-ea"/>
              <a:cs typeface="Arial" charset="0"/>
            </a:endParaRPr>
          </a:p>
        </p:txBody>
      </p:sp>
      <p:pic>
        <p:nvPicPr>
          <p:cNvPr id="172051" name="Picture 19" descr="BACK0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08115">
            <a:off x="4495800" y="457201"/>
            <a:ext cx="55626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Text Box 20"/>
          <p:cNvSpPr txBox="1">
            <a:spLocks noChangeArrowheads="1"/>
          </p:cNvSpPr>
          <p:nvPr/>
        </p:nvSpPr>
        <p:spPr bwMode="auto">
          <a:xfrm rot="1058925">
            <a:off x="5668964" y="1344803"/>
            <a:ext cx="38258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Học sinh đọc sách giáo khoa để trả lời các câu hỏi, tham khảo thêm sách, tra cứu Google để biết thêm những từ mới và các thông tin liên quan.</a:t>
            </a:r>
            <a:endParaRPr kumimoji="0" lang="en-US" sz="3000" b="1" i="1"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25609" name="Text Box 21"/>
          <p:cNvSpPr txBox="1">
            <a:spLocks noChangeArrowheads="1"/>
          </p:cNvSpPr>
          <p:nvPr/>
        </p:nvSpPr>
        <p:spPr bwMode="auto">
          <a:xfrm>
            <a:off x="1905000" y="533400"/>
            <a:ext cx="1981200" cy="193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0" b="1" i="0" u="none" strike="noStrike" kern="1200" cap="none" spc="0" normalizeH="0" baseline="0" noProof="0">
                <a:ln>
                  <a:noFill/>
                </a:ln>
                <a:solidFill>
                  <a:prstClr val="black"/>
                </a:solidFill>
                <a:effectLst/>
                <a:uLnTx/>
                <a:uFillTx/>
                <a:latin typeface="Arial" charset="0"/>
                <a:ea typeface="+mn-ea"/>
                <a:cs typeface="Arial" charset="0"/>
                <a:sym typeface="Webdings" pitchFamily="18" charset="2"/>
              </a:rPr>
              <a:t></a:t>
            </a:r>
          </a:p>
        </p:txBody>
      </p:sp>
      <p:pic>
        <p:nvPicPr>
          <p:cNvPr id="2" name="78EB38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193"/>
      </p:ext>
    </p:extLst>
  </p:cSld>
  <p:clrMapOvr>
    <a:masterClrMapping/>
  </p:clrMapOvr>
  <p:transition spd="slow" advTm="127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72050"/>
                                        </p:tgtEl>
                                        <p:attrNameLst>
                                          <p:attrName>style.visibility</p:attrName>
                                        </p:attrNameLst>
                                      </p:cBhvr>
                                      <p:to>
                                        <p:strVal val="visible"/>
                                      </p:to>
                                    </p:set>
                                    <p:animEffect transition="in" filter="checkerboard(across)">
                                      <p:cBhvr>
                                        <p:cTn id="10" dur="500"/>
                                        <p:tgtEl>
                                          <p:spTgt spid="172050"/>
                                        </p:tgtEl>
                                      </p:cBhvr>
                                    </p:animEffect>
                                  </p:childTnLst>
                                </p:cTn>
                              </p:par>
                            </p:childTnLst>
                          </p:cTn>
                        </p:par>
                        <p:par>
                          <p:cTn id="11" fill="hold" nodeType="afterGroup">
                            <p:stCondLst>
                              <p:cond delay="500"/>
                            </p:stCondLst>
                            <p:childTnLst>
                              <p:par>
                                <p:cTn id="12" presetID="25" presetClass="entr" presetSubtype="0" fill="hold" nodeType="afterEffect">
                                  <p:stCondLst>
                                    <p:cond delay="0"/>
                                  </p:stCondLst>
                                  <p:childTnLst>
                                    <p:set>
                                      <p:cBhvr>
                                        <p:cTn id="13" dur="1" fill="hold">
                                          <p:stCondLst>
                                            <p:cond delay="0"/>
                                          </p:stCondLst>
                                        </p:cTn>
                                        <p:tgtEl>
                                          <p:spTgt spid="172051"/>
                                        </p:tgtEl>
                                        <p:attrNameLst>
                                          <p:attrName>style.visibility</p:attrName>
                                        </p:attrNameLst>
                                      </p:cBhvr>
                                      <p:to>
                                        <p:strVal val="visible"/>
                                      </p:to>
                                    </p:set>
                                    <p:anim calcmode="lin" valueType="num">
                                      <p:cBhvr>
                                        <p:cTn id="14" dur="1000" decel="50000" fill="hold">
                                          <p:stCondLst>
                                            <p:cond delay="0"/>
                                          </p:stCondLst>
                                        </p:cTn>
                                        <p:tgtEl>
                                          <p:spTgt spid="17205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7205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72051"/>
                                        </p:tgtEl>
                                        <p:attrNameLst>
                                          <p:attrName>ppt_w</p:attrName>
                                        </p:attrNameLst>
                                      </p:cBhvr>
                                      <p:tavLst>
                                        <p:tav tm="0">
                                          <p:val>
                                            <p:strVal val="#ppt_w*.05"/>
                                          </p:val>
                                        </p:tav>
                                        <p:tav tm="100000">
                                          <p:val>
                                            <p:strVal val="#ppt_w"/>
                                          </p:val>
                                        </p:tav>
                                      </p:tavLst>
                                    </p:anim>
                                    <p:anim calcmode="lin" valueType="num">
                                      <p:cBhvr>
                                        <p:cTn id="17" dur="2000" fill="hold"/>
                                        <p:tgtEl>
                                          <p:spTgt spid="17205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7205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7205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7205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72051"/>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72052"/>
                                        </p:tgtEl>
                                        <p:attrNameLst>
                                          <p:attrName>style.visibility</p:attrName>
                                        </p:attrNameLst>
                                      </p:cBhvr>
                                      <p:to>
                                        <p:strVal val="visible"/>
                                      </p:to>
                                    </p:set>
                                    <p:anim calcmode="discrete" valueType="clr">
                                      <p:cBhvr override="childStyle">
                                        <p:cTn id="25" dur="80"/>
                                        <p:tgtEl>
                                          <p:spTgt spid="1720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2052"/>
                                        </p:tgtEl>
                                        <p:attrNameLst>
                                          <p:attrName>fillcolor</p:attrName>
                                        </p:attrNameLst>
                                      </p:cBhvr>
                                      <p:tavLst>
                                        <p:tav tm="0">
                                          <p:val>
                                            <p:clrVal>
                                              <a:schemeClr val="accent2"/>
                                            </p:clrVal>
                                          </p:val>
                                        </p:tav>
                                        <p:tav tm="50000">
                                          <p:val>
                                            <p:clrVal>
                                              <a:schemeClr val="hlink"/>
                                            </p:clrVal>
                                          </p:val>
                                        </p:tav>
                                      </p:tavLst>
                                    </p:anim>
                                    <p:set>
                                      <p:cBhvr>
                                        <p:cTn id="27" dur="80"/>
                                        <p:tgtEl>
                                          <p:spTgt spid="17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172050" grpId="0" animBg="1"/>
      <p:bldP spid="172052" grpId="0"/>
    </p:bldLst>
  </p:timing>
</p:sld>
</file>

<file path=ppt/theme/theme1.xml><?xml version="1.0" encoding="utf-8"?>
<a:theme xmlns:a="http://schemas.openxmlformats.org/drawingml/2006/main" name="Cơ sở">
  <a:themeElements>
    <a:clrScheme name="Cơ sở">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ơ sở">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ơ sở">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Huy hiệu">
  <a:themeElements>
    <a:clrScheme name="Huy hiệu">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Huy hiệu">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y hiệu">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uy hiệu">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otalTime>837</TotalTime>
  <Words>252</Words>
  <Application>Microsoft Office PowerPoint</Application>
  <PresentationFormat>Màn hình rộng</PresentationFormat>
  <Paragraphs>23</Paragraphs>
  <Slides>6</Slides>
  <Notes>0</Notes>
  <HiddenSlides>0</HiddenSlides>
  <MMClips>1</MMClips>
  <ScaleCrop>false</ScaleCrop>
  <HeadingPairs>
    <vt:vector size="6" baseType="variant">
      <vt:variant>
        <vt:lpstr>Phông được Dùng</vt:lpstr>
      </vt:variant>
      <vt:variant>
        <vt:i4>9</vt:i4>
      </vt:variant>
      <vt:variant>
        <vt:lpstr>Chủ đề</vt:lpstr>
      </vt:variant>
      <vt:variant>
        <vt:i4>3</vt:i4>
      </vt:variant>
      <vt:variant>
        <vt:lpstr>Tiêu đề Bản chiếu</vt:lpstr>
      </vt:variant>
      <vt:variant>
        <vt:i4>6</vt:i4>
      </vt:variant>
    </vt:vector>
  </HeadingPairs>
  <TitlesOfParts>
    <vt:vector size="18" baseType="lpstr">
      <vt:lpstr>.VnMysticalH</vt:lpstr>
      <vt:lpstr>Arial</vt:lpstr>
      <vt:lpstr>Calibri</vt:lpstr>
      <vt:lpstr>Corbel</vt:lpstr>
      <vt:lpstr>Gill Sans MT</vt:lpstr>
      <vt:lpstr>Impact</vt:lpstr>
      <vt:lpstr>Tahoma</vt:lpstr>
      <vt:lpstr>Times New Roman</vt:lpstr>
      <vt:lpstr>Verdana</vt:lpstr>
      <vt:lpstr>Cơ sở</vt:lpstr>
      <vt:lpstr>Huy hiệu</vt:lpstr>
      <vt:lpstr>Office Theme</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6</cp:revision>
  <dcterms:created xsi:type="dcterms:W3CDTF">2022-11-23T14:24:05Z</dcterms:created>
  <dcterms:modified xsi:type="dcterms:W3CDTF">2022-11-25T01:13:48Z</dcterms:modified>
</cp:coreProperties>
</file>